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6F7C2B-D7FE-4243-A275-0E0CA6F174AA}">
  <a:tblStyle styleId="{346F7C2B-D7FE-4243-A275-0E0CA6F174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845903b2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845903b2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845903b2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845903b2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845903b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845903b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845903b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845903b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845903b2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845903b2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845903b2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845903b2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845903b2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845903b2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845903b2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845903b2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845903b2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845903b2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845903b2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845903b2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CFFE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vocado Cartoon Cute Images | Free Photos, PNG Stickers ..."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5350" y="4074850"/>
            <a:ext cx="1068650" cy="10686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wG2-y5Yf1Oo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Avocado Prices with Machine Learning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Cesar, Sarah, and Amanuel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Future Analysis</a:t>
            </a:r>
            <a:endParaRPr sz="4800"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825650"/>
            <a:ext cx="8520600" cy="27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Future Analysts could consider </a:t>
            </a:r>
            <a:r>
              <a:rPr lang="en" sz="3000"/>
              <a:t>factors such as:</a:t>
            </a:r>
            <a:endParaRPr sz="3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Size of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 different Machine Learning Model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The End</a:t>
            </a:r>
            <a:endParaRPr sz="4800"/>
          </a:p>
        </p:txBody>
      </p:sp>
      <p:pic>
        <p:nvPicPr>
          <p:cNvPr descr="It's an Avocado !" id="116" name="Google Shape;116;p23" title="It's an Avocado !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5194" y="1309925"/>
            <a:ext cx="607360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Problem..?</a:t>
            </a:r>
            <a:endParaRPr b="1" sz="48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825650"/>
            <a:ext cx="85206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/>
              <a:t>Avocado prices are high. Avocado Toast has ruined the economy for Millennials. Will this continue to be the case for Gen-Z?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Methodology</a:t>
            </a:r>
            <a:endParaRPr b="1" sz="48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825650"/>
            <a:ext cx="85206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 use Regressive Machine Learning Models to predict avocado prices</a:t>
            </a:r>
            <a:r>
              <a:rPr lang="en" sz="3000"/>
              <a:t>.</a:t>
            </a:r>
            <a:endParaRPr sz="3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Regressor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Data</a:t>
            </a:r>
            <a:endParaRPr b="1" sz="480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825650"/>
            <a:ext cx="85206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Originates from the Hass </a:t>
            </a:r>
            <a:r>
              <a:rPr lang="en" sz="3000"/>
              <a:t>Avocado</a:t>
            </a:r>
            <a:r>
              <a:rPr lang="en" sz="3000"/>
              <a:t> Board.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Our dataset comes from Kaggle:</a:t>
            </a:r>
            <a:endParaRPr sz="3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Vakharia Pujan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Justin Kiggins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Valentin Joseph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Preprocessing</a:t>
            </a:r>
            <a:endParaRPr b="1" sz="4800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825650"/>
            <a:ext cx="8520600" cy="27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markets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 regions to markets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avocado, region, market, type tables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 tables as CSVs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table schema in </a:t>
            </a:r>
            <a:r>
              <a:rPr lang="en"/>
              <a:t>PostgreSQL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 CSVs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750" y="342900"/>
            <a:ext cx="4562475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Models</a:t>
            </a:r>
            <a:endParaRPr b="1" sz="4800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825650"/>
            <a:ext cx="8520600" cy="27432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Target Value: average prices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/>
              <a:t>Features:</a:t>
            </a:r>
            <a:endParaRPr sz="3000"/>
          </a:p>
        </p:txBody>
      </p:sp>
      <p:graphicFrame>
        <p:nvGraphicFramePr>
          <p:cNvPr id="92" name="Google Shape;92;p19"/>
          <p:cNvGraphicFramePr/>
          <p:nvPr/>
        </p:nvGraphicFramePr>
        <p:xfrm>
          <a:off x="1209075" y="311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{346F7C2B-D7FE-4243-A275-0E0CA6F174AA}</a:tableStyleId>
              </a:tblPr>
              <a:tblGrid>
                <a:gridCol w="3362925"/>
                <a:gridCol w="3362925"/>
              </a:tblGrid>
              <a:tr h="2475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Plu4046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75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Plu4225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Region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75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Plu4770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Market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75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Total Bags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Quarter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Results</a:t>
            </a:r>
            <a:endParaRPr b="1" sz="4800"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825650"/>
            <a:ext cx="85206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Linear Regression: 0.58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Neural</a:t>
            </a:r>
            <a:r>
              <a:rPr lang="en" sz="3000"/>
              <a:t> Network: -1.1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Decision Tree Regression: 0.24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/>
              <a:t>Random Forest Regressor: 0.47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 Conclusion</a:t>
            </a:r>
            <a:endParaRPr sz="4800"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825650"/>
            <a:ext cx="8520600" cy="27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/>
              <a:t>Linear Regression </a:t>
            </a:r>
            <a:r>
              <a:rPr lang="en" sz="3000"/>
              <a:t>yielded</a:t>
            </a:r>
            <a:r>
              <a:rPr lang="en" sz="3000"/>
              <a:t> our highest r2 score. This could be explained by our relatively small dataset.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