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F5D916-EE3B-475F-A705-8F0096114166}">
  <a:tblStyle styleId="{EBF5D916-EE3B-475F-A705-8F00961141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845903b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845903b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845903b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845903b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845903b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845903b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9572272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9572272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845903b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845903b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845903b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845903b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845903b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845903b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845903b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845903b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845903b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845903b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45903b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845903b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9572272c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9572272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CFFE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vocado Cartoon Cute Images | Free Photos, PNG Stickers ..."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5350" y="4074850"/>
            <a:ext cx="1068650" cy="1068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wG2-y5Yf1Oo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Avocado Prices with Machine Learning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Cesar, Sarah, and Amanuel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 Conclusion</a:t>
            </a:r>
            <a:endParaRPr sz="48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825650"/>
            <a:ext cx="85206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Random Forest Regression </a:t>
            </a:r>
            <a:r>
              <a:rPr lang="en" sz="3000"/>
              <a:t>yielded</a:t>
            </a:r>
            <a:r>
              <a:rPr lang="en" sz="3000"/>
              <a:t> our highest r2 score. This could be explained by flexibility of the Random Forest Algorithm.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Future Analysis</a:t>
            </a:r>
            <a:endParaRPr sz="48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825650"/>
            <a:ext cx="85206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Analysts could consider </a:t>
            </a:r>
            <a:r>
              <a:rPr lang="en" sz="3000"/>
              <a:t>factors such as:</a:t>
            </a:r>
            <a:endParaRPr sz="3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of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different Machine Learning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End</a:t>
            </a:r>
            <a:endParaRPr sz="4800"/>
          </a:p>
        </p:txBody>
      </p:sp>
      <p:pic>
        <p:nvPicPr>
          <p:cNvPr descr="It's an Avocado !" id="121" name="Google Shape;121;p24" title="It's an Avocado 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194" y="1309925"/>
            <a:ext cx="60736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Problem..?</a:t>
            </a:r>
            <a:endParaRPr b="1" sz="48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825650"/>
            <a:ext cx="8520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Avocado prices are high. What factors can be used to predict prices?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Data</a:t>
            </a:r>
            <a:endParaRPr b="1" sz="48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825650"/>
            <a:ext cx="8520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Originates from the Hass </a:t>
            </a:r>
            <a:r>
              <a:rPr lang="en" sz="3000"/>
              <a:t>Avocado</a:t>
            </a:r>
            <a:r>
              <a:rPr lang="en" sz="3000"/>
              <a:t> Board.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Our dataset comes from Kaggle:</a:t>
            </a:r>
            <a:endParaRPr sz="3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Vakharia Pujan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Justin Kiggins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Valentin Joseph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Methodology</a:t>
            </a:r>
            <a:endParaRPr b="1" sz="48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825650"/>
            <a:ext cx="8520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use Regressive Machine Learning Models to predict avocado prices</a:t>
            </a:r>
            <a:r>
              <a:rPr lang="en" sz="3000"/>
              <a:t>.</a:t>
            </a:r>
            <a:endParaRPr sz="3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Regressor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Preprocessing</a:t>
            </a:r>
            <a:endParaRPr b="1" sz="48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825650"/>
            <a:ext cx="85206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markets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regions to markets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avocado, region, market, type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tables as CSVs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table schema in </a:t>
            </a:r>
            <a:r>
              <a:rPr lang="en"/>
              <a:t>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CSVs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50" y="342900"/>
            <a:ext cx="45624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Models</a:t>
            </a:r>
            <a:endParaRPr b="1" sz="48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825650"/>
            <a:ext cx="8520600" cy="27432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Target Value: average prices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Features:</a:t>
            </a:r>
            <a:endParaRPr sz="3000"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1209075" y="31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{EBF5D916-EE3B-475F-A705-8F0096114166}</a:tableStyleId>
              </a:tblPr>
              <a:tblGrid>
                <a:gridCol w="3362925"/>
                <a:gridCol w="3362925"/>
              </a:tblGrid>
              <a:tr h="2475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Plu4046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75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Plu4225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Region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75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Plu4770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Market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75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Total Bags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Quarter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Results</a:t>
            </a:r>
            <a:endParaRPr b="1" sz="48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825650"/>
            <a:ext cx="8520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Regression: 0.58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Neural</a:t>
            </a:r>
            <a:r>
              <a:rPr lang="en" sz="3000"/>
              <a:t> Network: -1.17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Decision Tree Regression: 0.66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Random Forest Regressor: 0.84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725" y="639888"/>
            <a:ext cx="7246549" cy="38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