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982"/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5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841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45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252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3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6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1264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5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13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62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659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462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2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82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589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7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15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25CDBC5-588B-4C6C-9396-CC93DA356DB1}" type="datetimeFigureOut">
              <a:rPr lang="hu-HU" smtClean="0"/>
              <a:t>2023.10.16.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4E6301A-A402-408E-9AF4-D26465C9E48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99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hu/ztbc" TargetMode="External"/><Relationship Id="rId2" Type="http://schemas.openxmlformats.org/officeDocument/2006/relationships/hyperlink" Target="https://tinyurl.hu/OOI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01942" y="1398495"/>
            <a:ext cx="8974362" cy="1335742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PC házak, tápegységek, hűtés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01942" y="4327263"/>
            <a:ext cx="4477666" cy="1905000"/>
          </a:xfrm>
        </p:spPr>
        <p:txBody>
          <a:bodyPr/>
          <a:lstStyle/>
          <a:p>
            <a:pPr algn="l"/>
            <a:r>
              <a:rPr lang="hu-HU" dirty="0" smtClean="0"/>
              <a:t>Készítette: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Molnár Bence 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 smtClean="0"/>
              <a:t>Varga József</a:t>
            </a:r>
          </a:p>
        </p:txBody>
      </p:sp>
    </p:spTree>
    <p:extLst>
      <p:ext uri="{BB962C8B-B14F-4D97-AF65-F5344CB8AC3E}">
        <p14:creationId xmlns:p14="http://schemas.microsoft.com/office/powerpoint/2010/main" val="9030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solidFill>
                  <a:schemeClr val="tx2"/>
                </a:solidFill>
              </a:rPr>
              <a:t>titánium</a:t>
            </a:r>
            <a:endParaRPr lang="hu-HU" dirty="0">
              <a:solidFill>
                <a:schemeClr val="tx2"/>
              </a:solidFill>
            </a:endParaRPr>
          </a:p>
        </p:txBody>
      </p:sp>
      <p:pic>
        <p:nvPicPr>
          <p:cNvPr id="4" name="Tartalom hely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" y="5485178"/>
            <a:ext cx="1169443" cy="11954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281" y="191816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16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HŰTÉS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409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Források:</a:t>
            </a:r>
            <a:endParaRPr lang="hu-HU" dirty="0"/>
          </a:p>
        </p:txBody>
      </p:sp>
      <p:sp>
        <p:nvSpPr>
          <p:cNvPr id="7" name="Tartalom hely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https://tinyurl.hu/utr7</a:t>
            </a:r>
          </a:p>
          <a:p>
            <a:r>
              <a:rPr lang="hu-HU" dirty="0" smtClean="0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smtClean="0">
                <a:hlinkClick r:id="rId2"/>
              </a:rPr>
              <a:t>tinyurl.hu/OOIE</a:t>
            </a:r>
            <a:endParaRPr lang="hu-HU" dirty="0" smtClean="0"/>
          </a:p>
          <a:p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tinyurl.hu/ztbc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94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5400" dirty="0" smtClean="0"/>
              <a:t>PC házak		</a:t>
            </a:r>
            <a:r>
              <a:rPr lang="hu-HU" dirty="0" smtClean="0"/>
              <a:t>		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4203" y="3463962"/>
            <a:ext cx="10283208" cy="2779059"/>
          </a:xfrm>
        </p:spPr>
        <p:txBody>
          <a:bodyPr>
            <a:normAutofit fontScale="62500" lnSpcReduction="2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Form Factor (SFF)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Desktop (DT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Small Desktop (SD vagy </a:t>
            </a:r>
            <a:r>
              <a:rPr lang="hu-HU" sz="3200" dirty="0" smtClean="0">
                <a:effectLst/>
              </a:rPr>
              <a:t>SDT)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 smtClean="0">
                <a:effectLst/>
              </a:rPr>
              <a:t>Ultra-</a:t>
            </a:r>
            <a:r>
              <a:rPr lang="hu-HU" sz="3200" dirty="0" err="1" smtClean="0">
                <a:effectLst/>
              </a:rPr>
              <a:t>Slim</a:t>
            </a:r>
            <a:r>
              <a:rPr lang="hu-HU" sz="3200" dirty="0" smtClean="0">
                <a:effectLst/>
              </a:rPr>
              <a:t> </a:t>
            </a:r>
            <a:r>
              <a:rPr lang="hu-HU" sz="3200" dirty="0">
                <a:effectLst/>
              </a:rPr>
              <a:t>Desktop (USDT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Mini tower (MT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Convertible Mini Tower (CMT</a:t>
            </a:r>
            <a:r>
              <a:rPr lang="hu-HU" sz="3200" dirty="0" smtClean="0">
                <a:effectLst/>
              </a:rPr>
              <a:t>)</a:t>
            </a:r>
            <a:endParaRPr lang="hu-HU" sz="3200" dirty="0">
              <a:effectLst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hu-HU" sz="3200" dirty="0">
                <a:effectLst/>
              </a:rPr>
              <a:t>Midi Tower</a:t>
            </a:r>
          </a:p>
          <a:p>
            <a:pPr marL="0" indent="0">
              <a:buNone/>
            </a:pPr>
            <a:endParaRPr lang="hu-HU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346" y="541901"/>
            <a:ext cx="8416604" cy="631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6626"/>
          </a:xfrm>
        </p:spPr>
        <p:txBody>
          <a:bodyPr/>
          <a:lstStyle/>
          <a:p>
            <a:r>
              <a:rPr lang="hu-HU" dirty="0" smtClean="0"/>
              <a:t>Mi alapján válasszunk</a:t>
            </a:r>
            <a:r>
              <a:rPr lang="hu-HU" dirty="0"/>
              <a:t> </a:t>
            </a:r>
            <a:r>
              <a:rPr lang="hu-HU" dirty="0" smtClean="0"/>
              <a:t>házat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41413" y="2666998"/>
            <a:ext cx="4876800" cy="27440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800" dirty="0" smtClean="0"/>
              <a:t>Igény</a:t>
            </a:r>
          </a:p>
          <a:p>
            <a:r>
              <a:rPr lang="hu-HU" sz="2800" dirty="0" smtClean="0"/>
              <a:t>Típus</a:t>
            </a:r>
          </a:p>
          <a:p>
            <a:r>
              <a:rPr lang="hu-HU" sz="2800" dirty="0" smtClean="0"/>
              <a:t>Ár</a:t>
            </a:r>
          </a:p>
          <a:p>
            <a:r>
              <a:rPr lang="hu-HU" sz="2800" dirty="0" smtClean="0"/>
              <a:t>Méret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479" y="1290918"/>
            <a:ext cx="7181672" cy="5389366"/>
          </a:xfrm>
        </p:spPr>
      </p:pic>
    </p:spTree>
    <p:extLst>
      <p:ext uri="{BB962C8B-B14F-4D97-AF65-F5344CB8AC3E}">
        <p14:creationId xmlns:p14="http://schemas.microsoft.com/office/powerpoint/2010/main" val="129906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15503" y="2420471"/>
            <a:ext cx="9783261" cy="433420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hu-HU" b="1" dirty="0" smtClean="0">
                <a:effectLst/>
              </a:rPr>
              <a:t>Miket vegyünk figyelembe tápegység beszerzésénél?</a:t>
            </a:r>
          </a:p>
          <a:p>
            <a:pPr fontAlgn="base"/>
            <a:r>
              <a:rPr lang="hu-HU" b="1" dirty="0" smtClean="0">
                <a:effectLst/>
              </a:rPr>
              <a:t>márka: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garantáltan </a:t>
            </a:r>
            <a:r>
              <a:rPr lang="hu-HU" dirty="0">
                <a:effectLst/>
              </a:rPr>
              <a:t>minőségi alkatrészek dolgozzanak odabent.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védelmi </a:t>
            </a:r>
            <a:r>
              <a:rPr lang="hu-HU" b="1" dirty="0">
                <a:effectLst/>
              </a:rPr>
              <a:t>áramkörök.</a:t>
            </a:r>
            <a:r>
              <a:rPr lang="hu-HU" dirty="0">
                <a:effectLst/>
              </a:rPr>
              <a:t> Túlmelegedés, túlfeszültség, túláram stb. ellen mind hatékony védelemre van szükség.</a:t>
            </a:r>
            <a:endParaRPr lang="hu-HU" sz="3600" dirty="0">
              <a:effectLst/>
            </a:endParaRPr>
          </a:p>
          <a:p>
            <a:pPr fontAlgn="base"/>
            <a:r>
              <a:rPr lang="hu-HU" b="1" dirty="0" smtClean="0">
                <a:effectLst/>
              </a:rPr>
              <a:t>elegendő </a:t>
            </a:r>
            <a:r>
              <a:rPr lang="hu-HU" b="1" dirty="0">
                <a:effectLst/>
              </a:rPr>
              <a:t>csatlakozó:</a:t>
            </a:r>
            <a:r>
              <a:rPr lang="hu-HU" dirty="0">
                <a:effectLst/>
              </a:rPr>
              <a:t> </a:t>
            </a:r>
            <a:r>
              <a:rPr lang="hu-HU" dirty="0" smtClean="0">
                <a:effectLst/>
              </a:rPr>
              <a:t>számít </a:t>
            </a:r>
            <a:r>
              <a:rPr lang="hu-HU" dirty="0">
                <a:effectLst/>
              </a:rPr>
              <a:t>a kiegészítő tápcsatlakozó és a </a:t>
            </a:r>
            <a:r>
              <a:rPr lang="hu-HU" dirty="0" err="1">
                <a:effectLst/>
              </a:rPr>
              <a:t>Molexek</a:t>
            </a:r>
            <a:r>
              <a:rPr lang="hu-HU" dirty="0">
                <a:effectLst/>
              </a:rPr>
              <a:t> </a:t>
            </a:r>
            <a:r>
              <a:rPr lang="hu-HU" dirty="0" smtClean="0">
                <a:effectLst/>
              </a:rPr>
              <a:t>száma</a:t>
            </a:r>
          </a:p>
          <a:p>
            <a:pPr fontAlgn="base"/>
            <a:r>
              <a:rPr lang="hu-HU" b="1" dirty="0" smtClean="0">
                <a:effectLst/>
              </a:rPr>
              <a:t>Hatékonyság</a:t>
            </a:r>
          </a:p>
          <a:p>
            <a:pPr fontAlgn="base"/>
            <a:r>
              <a:rPr lang="hu-HU" b="1" dirty="0" smtClean="0">
                <a:effectLst/>
              </a:rPr>
              <a:t>Igény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468" y="0"/>
            <a:ext cx="3830545" cy="38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310271" cy="1014663"/>
          </a:xfrm>
        </p:spPr>
        <p:txBody>
          <a:bodyPr/>
          <a:lstStyle/>
          <a:p>
            <a:r>
              <a:rPr lang="hu-HU" dirty="0" smtClean="0"/>
              <a:t>Tápegység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1413" y="1624263"/>
            <a:ext cx="9783261" cy="4054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effectLst/>
              </a:rPr>
              <a:t>Átalakítja a hálózati áramot, </a:t>
            </a:r>
            <a:r>
              <a:rPr lang="hu-HU" sz="2400" dirty="0" smtClean="0">
                <a:effectLst/>
              </a:rPr>
              <a:t>hőt termel </a:t>
            </a:r>
            <a:r>
              <a:rPr lang="hu-HU" sz="2400" dirty="0" smtClean="0">
                <a:effectLst/>
                <a:sym typeface="Wingdings" panose="05000000000000000000" pitchFamily="2" charset="2"/>
              </a:rPr>
              <a:t> </a:t>
            </a:r>
            <a:r>
              <a:rPr lang="hu-HU" sz="2400" dirty="0" smtClean="0">
                <a:effectLst/>
              </a:rPr>
              <a:t>veszteség</a:t>
            </a:r>
            <a:r>
              <a:rPr lang="hu-HU" sz="2400" dirty="0">
                <a:effectLst/>
              </a:rPr>
              <a:t>.</a:t>
            </a:r>
          </a:p>
          <a:p>
            <a:pPr marL="0" indent="0">
              <a:buNone/>
            </a:pPr>
            <a:r>
              <a:rPr lang="hu-HU" sz="2400" dirty="0">
                <a:effectLst/>
              </a:rPr>
              <a:t>A hatásfok megmutatja mennyi </a:t>
            </a:r>
            <a:r>
              <a:rPr lang="hu-HU" sz="2400" dirty="0" smtClean="0">
                <a:effectLst/>
              </a:rPr>
              <a:t>a </a:t>
            </a:r>
            <a:r>
              <a:rPr lang="hu-HU" sz="2400" dirty="0">
                <a:effectLst/>
              </a:rPr>
              <a:t>veszteség.</a:t>
            </a:r>
          </a:p>
          <a:p>
            <a:pPr lvl="1"/>
            <a:r>
              <a:rPr lang="hu-HU" sz="2200" dirty="0" smtClean="0">
                <a:hlinkClick r:id="rId2" action="ppaction://hlinksldjump"/>
              </a:rPr>
              <a:t>bronz</a:t>
            </a:r>
            <a:endParaRPr lang="hu-HU" sz="2200" dirty="0"/>
          </a:p>
          <a:p>
            <a:pPr lvl="1"/>
            <a:r>
              <a:rPr lang="hu-HU" sz="2200" dirty="0">
                <a:hlinkClick r:id="rId3" action="ppaction://hlinksldjump"/>
              </a:rPr>
              <a:t>silver</a:t>
            </a:r>
            <a:endParaRPr lang="hu-HU" sz="2200" dirty="0"/>
          </a:p>
          <a:p>
            <a:pPr lvl="1"/>
            <a:r>
              <a:rPr lang="hu-HU" sz="2200" dirty="0">
                <a:hlinkClick r:id="rId4" action="ppaction://hlinksldjump"/>
              </a:rPr>
              <a:t>gold</a:t>
            </a:r>
            <a:endParaRPr lang="hu-HU" sz="2200" dirty="0"/>
          </a:p>
          <a:p>
            <a:pPr lvl="1"/>
            <a:r>
              <a:rPr lang="hu-HU" sz="2200" dirty="0">
                <a:hlinkClick r:id="rId5" action="ppaction://hlinksldjump"/>
              </a:rPr>
              <a:t>platinum</a:t>
            </a:r>
            <a:endParaRPr lang="hu-HU" sz="2200" dirty="0"/>
          </a:p>
          <a:p>
            <a:pPr lvl="1"/>
            <a:r>
              <a:rPr lang="hu-HU" sz="2200" dirty="0">
                <a:hlinkClick r:id="rId6" action="ppaction://hlinksldjump"/>
              </a:rPr>
              <a:t>titánium</a:t>
            </a:r>
            <a:endParaRPr lang="hu-HU" sz="2200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42" y="2168286"/>
            <a:ext cx="4586742" cy="45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chemeClr val="accent4">
                    <a:lumMod val="75000"/>
                  </a:schemeClr>
                </a:solidFill>
              </a:rPr>
              <a:t>BRONZE</a:t>
            </a:r>
            <a:endParaRPr lang="hu-HU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Tartalom helye 3">
            <a:hlinkClick r:id="rId2" action="ppaction://hlinksldjump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" y="5485178"/>
            <a:ext cx="1169443" cy="1195483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61" y="180983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tx1">
                    <a:lumMod val="75000"/>
                  </a:schemeClr>
                </a:solidFill>
              </a:rPr>
              <a:t>SILVER</a:t>
            </a:r>
            <a:endParaRPr lang="hu-HU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6" name="Tartalom hely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" y="5485178"/>
            <a:ext cx="1169443" cy="11954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946" y="1639940"/>
            <a:ext cx="4719898" cy="47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3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D4AF37"/>
                </a:solidFill>
              </a:rPr>
              <a:t>GOLD</a:t>
            </a:r>
            <a:endParaRPr lang="hu-HU" dirty="0">
              <a:solidFill>
                <a:srgbClr val="D4AF37"/>
              </a:solidFill>
            </a:endParaRPr>
          </a:p>
        </p:txBody>
      </p:sp>
      <p:pic>
        <p:nvPicPr>
          <p:cNvPr id="4" name="Tartalom hely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" y="5485178"/>
            <a:ext cx="1169443" cy="11954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2477069"/>
            <a:ext cx="5251998" cy="360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solidFill>
                  <a:srgbClr val="00B050"/>
                </a:solidFill>
              </a:rPr>
              <a:t>PLATINUM</a:t>
            </a:r>
            <a:endParaRPr lang="hu-HU" dirty="0">
              <a:solidFill>
                <a:srgbClr val="00B050"/>
              </a:solidFill>
            </a:endParaRPr>
          </a:p>
        </p:txBody>
      </p:sp>
      <p:pic>
        <p:nvPicPr>
          <p:cNvPr id="4" name="Tartalom hely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32" y="5485178"/>
            <a:ext cx="1169443" cy="119548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91651"/>
            <a:ext cx="6456218" cy="47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Szit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zit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zit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94</TotalTime>
  <Words>151</Words>
  <Application>Microsoft Office PowerPoint</Application>
  <PresentationFormat>Szélesvásznú</PresentationFormat>
  <Paragraphs>43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</vt:lpstr>
      <vt:lpstr>Szita</vt:lpstr>
      <vt:lpstr>PC házak, tápegységek, hűtés</vt:lpstr>
      <vt:lpstr>PC házak    </vt:lpstr>
      <vt:lpstr>Mi alapján válasszunk házat</vt:lpstr>
      <vt:lpstr>Tápegység</vt:lpstr>
      <vt:lpstr>Tápegység</vt:lpstr>
      <vt:lpstr>BRONZE</vt:lpstr>
      <vt:lpstr>SILVER</vt:lpstr>
      <vt:lpstr>GOLD</vt:lpstr>
      <vt:lpstr>PLATINUM</vt:lpstr>
      <vt:lpstr>titánium</vt:lpstr>
      <vt:lpstr>HŰTÉS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 házak, tápegységek, hűtés</dc:title>
  <dc:creator>Varga Viktor József</dc:creator>
  <cp:lastModifiedBy>Varga Viktor József</cp:lastModifiedBy>
  <cp:revision>41</cp:revision>
  <dcterms:created xsi:type="dcterms:W3CDTF">2023-10-03T11:55:19Z</dcterms:created>
  <dcterms:modified xsi:type="dcterms:W3CDTF">2023-10-16T06:40:33Z</dcterms:modified>
</cp:coreProperties>
</file>