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8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2023.10.25.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x.hu/tippek-es-tanacsok-a-jol-hutott-es-optimalisan-szelloztetett-szamitogephe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hu/ztbc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József</a:t>
            </a:r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titánium</a:t>
            </a:r>
            <a:endParaRPr lang="hu-HU" dirty="0">
              <a:solidFill>
                <a:schemeClr val="tx2"/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81" y="191816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677732" y="232993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Cél a csúcsteljesítmény elérése</a:t>
            </a:r>
            <a:endParaRPr lang="hu-HU" sz="2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7732" y="3442447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T</a:t>
            </a:r>
            <a:r>
              <a:rPr lang="hu-HU" dirty="0" smtClean="0"/>
              <a:t>öbb </a:t>
            </a:r>
            <a:r>
              <a:rPr lang="hu-HU" dirty="0"/>
              <a:t>ház már rendelkezik </a:t>
            </a:r>
            <a:r>
              <a:rPr lang="hu-HU" dirty="0" smtClean="0"/>
              <a:t>legalább egy </a:t>
            </a:r>
            <a:r>
              <a:rPr lang="hu-HU" dirty="0"/>
              <a:t>előre beszerelt ventilátorral.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+ egy </a:t>
            </a:r>
            <a:r>
              <a:rPr lang="hu-HU" dirty="0"/>
              <a:t>hátsó ventilátor, amely a forró levegőt a számítógép hátulján keresztül vezeti ki.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699247" y="1979408"/>
            <a:ext cx="9434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Leggyakoribb méretei 120mm és 140 mm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Egyre népszerűbbek a 200mm nagyságúak</a:t>
            </a:r>
          </a:p>
          <a:p>
            <a:pPr>
              <a:lnSpc>
                <a:spcPct val="200000"/>
              </a:lnSpc>
            </a:pPr>
            <a:r>
              <a:rPr lang="hu-HU" dirty="0"/>
              <a:t>A ventilátor által mozgatható </a:t>
            </a:r>
            <a:r>
              <a:rPr lang="hu-HU" dirty="0" smtClean="0"/>
              <a:t>levegőmennyiséget: köbláb </a:t>
            </a:r>
            <a:r>
              <a:rPr lang="hu-HU" dirty="0"/>
              <a:t>per </a:t>
            </a:r>
            <a:r>
              <a:rPr lang="hu-HU" dirty="0" smtClean="0"/>
              <a:t>perc </a:t>
            </a:r>
            <a:r>
              <a:rPr lang="hu-HU" dirty="0"/>
              <a:t>(CFM) </a:t>
            </a: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Függ a </a:t>
            </a:r>
            <a:r>
              <a:rPr lang="hu-HU" dirty="0"/>
              <a:t>ventilátor </a:t>
            </a:r>
            <a:endParaRPr lang="hu-HU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méretétől;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fordulatszámától;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hu-HU" dirty="0" smtClean="0"/>
              <a:t>zajszint kiegyensúlyozásától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pic>
        <p:nvPicPr>
          <p:cNvPr id="1026" name="Picture 2" descr="A megfelelő légáramlat segít, hogy PC-n gyors és tartós gép legye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850" y="128588"/>
            <a:ext cx="9525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/>
          <p:cNvSpPr txBox="1"/>
          <p:nvPr/>
        </p:nvSpPr>
        <p:spPr>
          <a:xfrm>
            <a:off x="1011219" y="2646382"/>
            <a:ext cx="943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Szívó </a:t>
            </a:r>
            <a:r>
              <a:rPr lang="hu-HU" dirty="0"/>
              <a:t>és fújó </a:t>
            </a:r>
            <a:r>
              <a:rPr lang="hu-HU" dirty="0" smtClean="0"/>
              <a:t>oldala van </a:t>
            </a:r>
            <a:r>
              <a:rPr lang="hu-HU" dirty="0" smtClean="0">
                <a:sym typeface="Wingdings" panose="05000000000000000000" pitchFamily="2" charset="2"/>
              </a:rPr>
              <a:t> nem mindegy az irány</a:t>
            </a:r>
            <a:r>
              <a:rPr lang="hu-HU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Elhelyezését segíti a ventilátor oldalán feltüntetett nyíl.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Ha </a:t>
            </a:r>
            <a:r>
              <a:rPr lang="hu-HU" dirty="0"/>
              <a:t>ez hiányzik, egyszerűen kézzel is ellenőrizhetjük, hogy merre mozog a </a:t>
            </a:r>
            <a:r>
              <a:rPr lang="hu-HU" dirty="0" smtClean="0"/>
              <a:t>levegő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11219" y="2108499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Tájolás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sz="1800" dirty="0" smtClean="0"/>
              <a:t>(weboldal)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>
          <a:xfrm>
            <a:off x="1141413" y="2666999"/>
            <a:ext cx="9734568" cy="2593490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www.pcx.hu/tippek-es-tanacsok-a-jol-hutott-es-optimalisan-szelloztetett-szamitogephez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sz="1800" dirty="0" smtClean="0"/>
              <a:t>(képek)</a:t>
            </a:r>
            <a:endParaRPr lang="hu-HU" sz="1800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Igény</a:t>
            </a:r>
          </a:p>
          <a:p>
            <a:r>
              <a:rPr lang="hu-HU" sz="2800" dirty="0" smtClean="0"/>
              <a:t>Típus</a:t>
            </a:r>
          </a:p>
          <a:p>
            <a:r>
              <a:rPr lang="hu-HU" sz="2800" dirty="0" smtClean="0"/>
              <a:t>Ár</a:t>
            </a:r>
          </a:p>
          <a:p>
            <a:r>
              <a:rPr lang="hu-HU" sz="2800" dirty="0" smtClean="0"/>
              <a:t>Méret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79" y="1290918"/>
            <a:ext cx="7181672" cy="5389366"/>
          </a:xfrm>
        </p:spPr>
      </p:pic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5503" y="2420471"/>
            <a:ext cx="9783261" cy="4334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b="1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b="1" dirty="0" smtClean="0">
                <a:effectLst/>
              </a:rPr>
              <a:t>márka: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védelmi </a:t>
            </a:r>
            <a:r>
              <a:rPr lang="hu-HU" b="1" dirty="0">
                <a:effectLst/>
              </a:rPr>
              <a:t>áramkörök.</a:t>
            </a:r>
            <a:r>
              <a:rPr lang="hu-HU" dirty="0">
                <a:effectLst/>
              </a:rPr>
              <a:t>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elegendő </a:t>
            </a:r>
            <a:r>
              <a:rPr lang="hu-HU" b="1" dirty="0">
                <a:effectLst/>
              </a:rPr>
              <a:t>csatlakozó: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b="1" dirty="0" smtClean="0">
                <a:effectLst/>
              </a:rPr>
              <a:t>Hatékonyság</a:t>
            </a:r>
          </a:p>
          <a:p>
            <a:pPr fontAlgn="base"/>
            <a:r>
              <a:rPr lang="hu-HU" b="1" dirty="0" smtClean="0">
                <a:effectLst/>
              </a:rPr>
              <a:t>Igény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68" y="0"/>
            <a:ext cx="3830545" cy="3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 smtClean="0">
                <a:hlinkClick r:id="rId2" action="ppaction://hlinksldjump"/>
              </a:rPr>
              <a:t>bronz</a:t>
            </a:r>
            <a:endParaRPr lang="hu-HU" sz="2200" dirty="0"/>
          </a:p>
          <a:p>
            <a:pPr lvl="1"/>
            <a:r>
              <a:rPr lang="hu-HU" sz="2200" dirty="0">
                <a:hlinkClick r:id="rId3" action="ppaction://hlinksldjump"/>
              </a:rPr>
              <a:t>silver</a:t>
            </a:r>
            <a:endParaRPr lang="hu-HU" sz="2200" dirty="0"/>
          </a:p>
          <a:p>
            <a:pPr lvl="1"/>
            <a:r>
              <a:rPr lang="hu-HU" sz="2200" dirty="0">
                <a:hlinkClick r:id="rId4" action="ppaction://hlinksldjump"/>
              </a:rPr>
              <a:t>gold</a:t>
            </a:r>
            <a:endParaRPr lang="hu-HU" sz="2200" dirty="0"/>
          </a:p>
          <a:p>
            <a:pPr lvl="1"/>
            <a:r>
              <a:rPr lang="hu-HU" sz="2200" dirty="0">
                <a:hlinkClick r:id="rId5" action="ppaction://hlinksldjump"/>
              </a:rPr>
              <a:t>platinum</a:t>
            </a:r>
            <a:endParaRPr lang="hu-HU" sz="2200" dirty="0"/>
          </a:p>
          <a:p>
            <a:pPr lvl="1"/>
            <a:r>
              <a:rPr lang="hu-HU" sz="2200" dirty="0">
                <a:hlinkClick r:id="rId6" action="ppaction://hlinksldjump"/>
              </a:rPr>
              <a:t>titánium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4">
                    <a:lumMod val="75000"/>
                  </a:schemeClr>
                </a:solidFill>
              </a:rPr>
              <a:t>BRONZE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1" y="1809831"/>
            <a:ext cx="4762500" cy="47625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SILVER</a:t>
            </a:r>
          </a:p>
        </p:txBody>
      </p:sp>
      <p:pic>
        <p:nvPicPr>
          <p:cNvPr id="7" name="Kép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1639940"/>
            <a:ext cx="4719898" cy="47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D4AF37"/>
                </a:solidFill>
              </a:rPr>
              <a:t>GOLD</a:t>
            </a:r>
            <a:endParaRPr lang="hu-HU" dirty="0">
              <a:solidFill>
                <a:srgbClr val="D4AF37"/>
              </a:solidFill>
            </a:endParaRPr>
          </a:p>
        </p:txBody>
      </p:sp>
      <p:pic>
        <p:nvPicPr>
          <p:cNvPr id="7" name="Kép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2477069"/>
            <a:ext cx="5251998" cy="36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B050"/>
                </a:solidFill>
              </a:rPr>
              <a:t>PLATINUM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5" name="Kép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91651"/>
            <a:ext cx="6456218" cy="47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124</TotalTime>
  <Words>261</Words>
  <Application>Microsoft Office PowerPoint</Application>
  <PresentationFormat>Szélesvásznú</PresentationFormat>
  <Paragraphs>61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Tápegység</vt:lpstr>
      <vt:lpstr>BRONZE</vt:lpstr>
      <vt:lpstr>SILVER</vt:lpstr>
      <vt:lpstr>GOLD</vt:lpstr>
      <vt:lpstr>PLATINUM</vt:lpstr>
      <vt:lpstr>titánium</vt:lpstr>
      <vt:lpstr>HŰTÉS</vt:lpstr>
      <vt:lpstr>HŰTÉS</vt:lpstr>
      <vt:lpstr>HŰTÉS</vt:lpstr>
      <vt:lpstr>Források: (weboldal)</vt:lpstr>
      <vt:lpstr>Források: (képek)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Varga Viktor József</cp:lastModifiedBy>
  <cp:revision>49</cp:revision>
  <dcterms:created xsi:type="dcterms:W3CDTF">2023-10-03T11:55:19Z</dcterms:created>
  <dcterms:modified xsi:type="dcterms:W3CDTF">2023-10-25T06:40:42Z</dcterms:modified>
</cp:coreProperties>
</file>