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hu/ztbc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</a:t>
            </a:r>
            <a:r>
              <a:rPr lang="hu-HU" dirty="0" smtClean="0"/>
              <a:t>József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Igény</a:t>
            </a:r>
          </a:p>
          <a:p>
            <a:r>
              <a:rPr lang="hu-HU" sz="2800" dirty="0" smtClean="0"/>
              <a:t>Típus</a:t>
            </a:r>
          </a:p>
          <a:p>
            <a:r>
              <a:rPr lang="hu-HU" sz="2800" dirty="0" smtClean="0"/>
              <a:t>Ár</a:t>
            </a:r>
          </a:p>
          <a:p>
            <a:r>
              <a:rPr lang="hu-HU" sz="2800" dirty="0" smtClean="0"/>
              <a:t>Méret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79" y="1290918"/>
            <a:ext cx="7181672" cy="5389366"/>
          </a:xfrm>
        </p:spPr>
      </p:pic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5503" y="2420471"/>
            <a:ext cx="9783261" cy="4334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b="1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b="1" dirty="0" smtClean="0">
                <a:effectLst/>
              </a:rPr>
              <a:t>márka: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védelmi </a:t>
            </a:r>
            <a:r>
              <a:rPr lang="hu-HU" b="1" dirty="0">
                <a:effectLst/>
              </a:rPr>
              <a:t>áramkörök.</a:t>
            </a:r>
            <a:r>
              <a:rPr lang="hu-HU" dirty="0">
                <a:effectLst/>
              </a:rPr>
              <a:t>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elegendő </a:t>
            </a:r>
            <a:r>
              <a:rPr lang="hu-HU" b="1" dirty="0">
                <a:effectLst/>
              </a:rPr>
              <a:t>csatlakozó: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b="1" dirty="0" smtClean="0">
                <a:effectLst/>
              </a:rPr>
              <a:t>Hatékonyság</a:t>
            </a:r>
          </a:p>
          <a:p>
            <a:pPr fontAlgn="base"/>
            <a:r>
              <a:rPr lang="hu-HU" b="1" dirty="0" smtClean="0">
                <a:effectLst/>
              </a:rPr>
              <a:t>Igény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68" y="0"/>
            <a:ext cx="3830545" cy="3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/>
              <a:t>bronz</a:t>
            </a:r>
          </a:p>
          <a:p>
            <a:pPr lvl="1"/>
            <a:r>
              <a:rPr lang="hu-HU" sz="2200" dirty="0"/>
              <a:t>silver</a:t>
            </a:r>
          </a:p>
          <a:p>
            <a:pPr lvl="1"/>
            <a:r>
              <a:rPr lang="hu-HU" sz="2200" dirty="0"/>
              <a:t>gold</a:t>
            </a:r>
          </a:p>
          <a:p>
            <a:pPr lvl="1"/>
            <a:r>
              <a:rPr lang="hu-HU" sz="2200" dirty="0"/>
              <a:t>platinum</a:t>
            </a:r>
          </a:p>
          <a:p>
            <a:pPr lvl="1"/>
            <a:r>
              <a:rPr lang="hu-HU" sz="2200" dirty="0"/>
              <a:t>titánium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77</TotalTime>
  <Words>145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Tápegység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Varga Viktor József</cp:lastModifiedBy>
  <cp:revision>34</cp:revision>
  <dcterms:created xsi:type="dcterms:W3CDTF">2023-10-03T11:55:19Z</dcterms:created>
  <dcterms:modified xsi:type="dcterms:W3CDTF">2023-10-11T06:39:23Z</dcterms:modified>
</cp:coreProperties>
</file>