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45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25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73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6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26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5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1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2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59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6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5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89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7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1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5CDBC5-588B-4C6C-9396-CC93DA356DB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99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1942" y="2474259"/>
            <a:ext cx="8974362" cy="133574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PC házak, tápegységek, hűtés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01942" y="4327263"/>
            <a:ext cx="4477666" cy="1905000"/>
          </a:xfrm>
        </p:spPr>
        <p:txBody>
          <a:bodyPr/>
          <a:lstStyle/>
          <a:p>
            <a:pPr algn="l"/>
            <a:r>
              <a:rPr lang="hu-HU" dirty="0" smtClean="0"/>
              <a:t>Készítette: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Molnár Bence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Szilágyi Levente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Varga József</a:t>
            </a:r>
          </a:p>
        </p:txBody>
      </p:sp>
    </p:spTree>
    <p:extLst>
      <p:ext uri="{BB962C8B-B14F-4D97-AF65-F5344CB8AC3E}">
        <p14:creationId xmlns:p14="http://schemas.microsoft.com/office/powerpoint/2010/main" val="90307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 smtClean="0"/>
              <a:t>PC házak		</a:t>
            </a:r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4203" y="3463962"/>
            <a:ext cx="10283208" cy="2779059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Form Factor (SFF)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Desktop (DT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Desktop (SD vagy </a:t>
            </a:r>
            <a:r>
              <a:rPr lang="hu-HU" sz="3200" dirty="0" smtClean="0">
                <a:effectLst/>
              </a:rPr>
              <a:t>SDT)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 smtClean="0">
                <a:effectLst/>
              </a:rPr>
              <a:t>Ultra-</a:t>
            </a:r>
            <a:r>
              <a:rPr lang="hu-HU" sz="3200" dirty="0" err="1" smtClean="0">
                <a:effectLst/>
              </a:rPr>
              <a:t>Slim</a:t>
            </a:r>
            <a:r>
              <a:rPr lang="hu-HU" sz="3200" dirty="0" smtClean="0">
                <a:effectLst/>
              </a:rPr>
              <a:t> </a:t>
            </a:r>
            <a:r>
              <a:rPr lang="hu-HU" sz="3200" dirty="0">
                <a:effectLst/>
              </a:rPr>
              <a:t>Desktop (USDT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Mini tower (MT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Convertible Mini Tower (CMT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Midi Tower</a:t>
            </a:r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541901"/>
            <a:ext cx="8416604" cy="63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alapján válasszunk</a:t>
            </a:r>
            <a:r>
              <a:rPr lang="hu-HU" dirty="0"/>
              <a:t> </a:t>
            </a:r>
            <a:r>
              <a:rPr lang="hu-HU" dirty="0" smtClean="0"/>
              <a:t>házat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9061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15</TotalTime>
  <Words>59</Words>
  <Application>Microsoft Office PowerPoint</Application>
  <PresentationFormat>Szélesvásznú</PresentationFormat>
  <Paragraphs>14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</vt:lpstr>
      <vt:lpstr>Szita</vt:lpstr>
      <vt:lpstr>PC házak, tápegységek, hűtés</vt:lpstr>
      <vt:lpstr>PC házak    </vt:lpstr>
      <vt:lpstr>Mi alapján válasszunk házat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házak, tápegységek, hűtés</dc:title>
  <dc:creator>Varga Viktor József</dc:creator>
  <cp:lastModifiedBy>Varga Viktor József</cp:lastModifiedBy>
  <cp:revision>6</cp:revision>
  <dcterms:created xsi:type="dcterms:W3CDTF">2023-10-03T11:55:19Z</dcterms:created>
  <dcterms:modified xsi:type="dcterms:W3CDTF">2023-10-03T12:11:16Z</dcterms:modified>
</cp:coreProperties>
</file>