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EA0E8-E165-4EE9-B5B6-17EEA7CF38AE}" v="39" dt="2023-02-01T12:55:22.234"/>
    <p1510:client id="{6CA5229F-EFF4-03F6-2E64-3A8705273877}" v="26" dt="2023-01-26T10:13:08.683"/>
    <p1510:client id="{7B79A7C9-0E2E-38DB-9438-DAB2075FE035}" v="489" dt="2023-01-20T09:35:10.261"/>
    <p1510:client id="{993C2752-4E32-1D97-8C71-396FB8E69923}" v="41" dt="2023-01-27T07:15:49.868"/>
    <p1510:client id="{B6471FB0-F881-C06C-BF8F-875AF82C93B8}" v="87" dt="2023-01-26T10:32:42.488"/>
    <p1510:client id="{BB89A392-2ACF-4D83-AA79-16C3922CC05E}" v="227" dt="2023-01-25T13:13:30.627"/>
    <p1510:client id="{C2327800-C549-6BB9-8E56-795F0EACDDA2}" v="292" dt="2023-01-18T07:44:51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ga Viktor József" userId="S::vargaviktorjozsef@turr.hu::ef812220-d9dc-431e-80d6-bc556f42fe8a" providerId="AD" clId="Web-{4D3EA0E8-E165-4EE9-B5B6-17EEA7CF38AE}"/>
    <pc:docChg chg="modSld">
      <pc:chgData name="Varga Viktor József" userId="S::vargaviktorjozsef@turr.hu::ef812220-d9dc-431e-80d6-bc556f42fe8a" providerId="AD" clId="Web-{4D3EA0E8-E165-4EE9-B5B6-17EEA7CF38AE}" dt="2023-02-01T12:55:19.546" v="37" actId="20577"/>
      <pc:docMkLst>
        <pc:docMk/>
      </pc:docMkLst>
      <pc:sldChg chg="modSp">
        <pc:chgData name="Varga Viktor József" userId="S::vargaviktorjozsef@turr.hu::ef812220-d9dc-431e-80d6-bc556f42fe8a" providerId="AD" clId="Web-{4D3EA0E8-E165-4EE9-B5B6-17EEA7CF38AE}" dt="2023-02-01T12:55:19.546" v="37" actId="20577"/>
        <pc:sldMkLst>
          <pc:docMk/>
          <pc:sldMk cId="4266748471" sldId="256"/>
        </pc:sldMkLst>
        <pc:spChg chg="mod">
          <ac:chgData name="Varga Viktor József" userId="S::vargaviktorjozsef@turr.hu::ef812220-d9dc-431e-80d6-bc556f42fe8a" providerId="AD" clId="Web-{4D3EA0E8-E165-4EE9-B5B6-17EEA7CF38AE}" dt="2023-02-01T12:55:19.546" v="37" actId="20577"/>
          <ac:spMkLst>
            <pc:docMk/>
            <pc:sldMk cId="4266748471" sldId="256"/>
            <ac:spMk id="2" creationId="{00000000-0000-0000-0000-000000000000}"/>
          </ac:spMkLst>
        </pc:spChg>
      </pc:sldChg>
      <pc:sldChg chg="addSp delSp modSp">
        <pc:chgData name="Varga Viktor József" userId="S::vargaviktorjozsef@turr.hu::ef812220-d9dc-431e-80d6-bc556f42fe8a" providerId="AD" clId="Web-{4D3EA0E8-E165-4EE9-B5B6-17EEA7CF38AE}" dt="2023-02-01T12:54:09.325" v="21" actId="1076"/>
        <pc:sldMkLst>
          <pc:docMk/>
          <pc:sldMk cId="2129772039" sldId="257"/>
        </pc:sldMkLst>
        <pc:spChg chg="add del mod">
          <ac:chgData name="Varga Viktor József" userId="S::vargaviktorjozsef@turr.hu::ef812220-d9dc-431e-80d6-bc556f42fe8a" providerId="AD" clId="Web-{4D3EA0E8-E165-4EE9-B5B6-17EEA7CF38AE}" dt="2023-02-01T12:46:54.309" v="1"/>
          <ac:spMkLst>
            <pc:docMk/>
            <pc:sldMk cId="2129772039" sldId="257"/>
            <ac:spMk id="5" creationId="{E5ACD82B-5271-F5F2-60F5-1982F0FF738A}"/>
          </ac:spMkLst>
        </pc:spChg>
        <pc:spChg chg="add del mod">
          <ac:chgData name="Varga Viktor József" userId="S::vargaviktorjozsef@turr.hu::ef812220-d9dc-431e-80d6-bc556f42fe8a" providerId="AD" clId="Web-{4D3EA0E8-E165-4EE9-B5B6-17EEA7CF38AE}" dt="2023-02-01T12:53:46.277" v="13"/>
          <ac:spMkLst>
            <pc:docMk/>
            <pc:sldMk cId="2129772039" sldId="257"/>
            <ac:spMk id="9" creationId="{47CD766F-C7BD-3EF4-A865-936A27162FE6}"/>
          </ac:spMkLst>
        </pc:spChg>
        <pc:spChg chg="add del mod">
          <ac:chgData name="Varga Viktor József" userId="S::vargaviktorjozsef@turr.hu::ef812220-d9dc-431e-80d6-bc556f42fe8a" providerId="AD" clId="Web-{4D3EA0E8-E165-4EE9-B5B6-17EEA7CF38AE}" dt="2023-02-01T12:53:53.168" v="17"/>
          <ac:spMkLst>
            <pc:docMk/>
            <pc:sldMk cId="2129772039" sldId="257"/>
            <ac:spMk id="11" creationId="{DEA90774-CA23-F9A4-F612-D0AE880520B4}"/>
          </ac:spMkLst>
        </pc:spChg>
        <pc:picChg chg="del">
          <ac:chgData name="Varga Viktor József" userId="S::vargaviktorjozsef@turr.hu::ef812220-d9dc-431e-80d6-bc556f42fe8a" providerId="AD" clId="Web-{4D3EA0E8-E165-4EE9-B5B6-17EEA7CF38AE}" dt="2023-02-01T12:44:53.226" v="0"/>
          <ac:picMkLst>
            <pc:docMk/>
            <pc:sldMk cId="2129772039" sldId="257"/>
            <ac:picMk id="4" creationId="{79028E8A-C2CF-A6B5-BB7E-24DF6B4FF579}"/>
          </ac:picMkLst>
        </pc:picChg>
        <pc:picChg chg="add del mod ord">
          <ac:chgData name="Varga Viktor József" userId="S::vargaviktorjozsef@turr.hu::ef812220-d9dc-431e-80d6-bc556f42fe8a" providerId="AD" clId="Web-{4D3EA0E8-E165-4EE9-B5B6-17EEA7CF38AE}" dt="2023-02-01T12:53:50.980" v="16"/>
          <ac:picMkLst>
            <pc:docMk/>
            <pc:sldMk cId="2129772039" sldId="257"/>
            <ac:picMk id="6" creationId="{2B630434-E0AC-90F2-66B7-394D01B163D2}"/>
          </ac:picMkLst>
        </pc:picChg>
        <pc:picChg chg="add del mod">
          <ac:chgData name="Varga Viktor József" userId="S::vargaviktorjozsef@turr.hu::ef812220-d9dc-431e-80d6-bc556f42fe8a" providerId="AD" clId="Web-{4D3EA0E8-E165-4EE9-B5B6-17EEA7CF38AE}" dt="2023-02-01T12:53:47.230" v="14"/>
          <ac:picMkLst>
            <pc:docMk/>
            <pc:sldMk cId="2129772039" sldId="257"/>
            <ac:picMk id="7" creationId="{05510F36-53B5-E81F-5BF6-D9174CACE4A9}"/>
          </ac:picMkLst>
        </pc:picChg>
        <pc:picChg chg="add mod ord">
          <ac:chgData name="Varga Viktor József" userId="S::vargaviktorjozsef@turr.hu::ef812220-d9dc-431e-80d6-bc556f42fe8a" providerId="AD" clId="Web-{4D3EA0E8-E165-4EE9-B5B6-17EEA7CF38AE}" dt="2023-02-01T12:54:09.325" v="21" actId="1076"/>
          <ac:picMkLst>
            <pc:docMk/>
            <pc:sldMk cId="2129772039" sldId="257"/>
            <ac:picMk id="12" creationId="{DC19A6AF-0BED-0E10-D53E-8735879A263F}"/>
          </ac:picMkLst>
        </pc:picChg>
      </pc:sldChg>
      <pc:sldChg chg="modSp">
        <pc:chgData name="Varga Viktor József" userId="S::vargaviktorjozsef@turr.hu::ef812220-d9dc-431e-80d6-bc556f42fe8a" providerId="AD" clId="Web-{4D3EA0E8-E165-4EE9-B5B6-17EEA7CF38AE}" dt="2023-02-01T12:53:34.870" v="10" actId="20577"/>
        <pc:sldMkLst>
          <pc:docMk/>
          <pc:sldMk cId="842503101" sldId="260"/>
        </pc:sldMkLst>
        <pc:spChg chg="mod">
          <ac:chgData name="Varga Viktor József" userId="S::vargaviktorjozsef@turr.hu::ef812220-d9dc-431e-80d6-bc556f42fe8a" providerId="AD" clId="Web-{4D3EA0E8-E165-4EE9-B5B6-17EEA7CF38AE}" dt="2023-02-01T12:53:34.870" v="10" actId="20577"/>
          <ac:spMkLst>
            <pc:docMk/>
            <pc:sldMk cId="842503101" sldId="260"/>
            <ac:spMk id="7" creationId="{62562A61-74A3-2FD0-0DA2-654A05A753B4}"/>
          </ac:spMkLst>
        </pc:spChg>
      </pc:sldChg>
      <pc:sldChg chg="modSp">
        <pc:chgData name="Varga Viktor József" userId="S::vargaviktorjozsef@turr.hu::ef812220-d9dc-431e-80d6-bc556f42fe8a" providerId="AD" clId="Web-{4D3EA0E8-E165-4EE9-B5B6-17EEA7CF38AE}" dt="2023-02-01T12:48:09.140" v="7" actId="20577"/>
        <pc:sldMkLst>
          <pc:docMk/>
          <pc:sldMk cId="3105903636" sldId="261"/>
        </pc:sldMkLst>
        <pc:spChg chg="mod">
          <ac:chgData name="Varga Viktor József" userId="S::vargaviktorjozsef@turr.hu::ef812220-d9dc-431e-80d6-bc556f42fe8a" providerId="AD" clId="Web-{4D3EA0E8-E165-4EE9-B5B6-17EEA7CF38AE}" dt="2023-02-01T12:48:09.140" v="7" actId="20577"/>
          <ac:spMkLst>
            <pc:docMk/>
            <pc:sldMk cId="3105903636" sldId="261"/>
            <ac:spMk id="7" creationId="{62562A61-74A3-2FD0-0DA2-654A05A753B4}"/>
          </ac:spMkLst>
        </pc:spChg>
      </pc:sldChg>
    </pc:docChg>
  </pc:docChgLst>
  <pc:docChgLst>
    <pc:chgData name="Varga Viktor József" userId="S::vargaviktorjozsef@turr.hu::ef812220-d9dc-431e-80d6-bc556f42fe8a" providerId="AD" clId="Web-{B6471FB0-F881-C06C-BF8F-875AF82C93B8}"/>
    <pc:docChg chg="modSld">
      <pc:chgData name="Varga Viktor József" userId="S::vargaviktorjozsef@turr.hu::ef812220-d9dc-431e-80d6-bc556f42fe8a" providerId="AD" clId="Web-{B6471FB0-F881-C06C-BF8F-875AF82C93B8}" dt="2023-01-26T10:32:42.488" v="84" actId="20577"/>
      <pc:docMkLst>
        <pc:docMk/>
      </pc:docMkLst>
      <pc:sldChg chg="modSp">
        <pc:chgData name="Varga Viktor József" userId="S::vargaviktorjozsef@turr.hu::ef812220-d9dc-431e-80d6-bc556f42fe8a" providerId="AD" clId="Web-{B6471FB0-F881-C06C-BF8F-875AF82C93B8}" dt="2023-01-26T10:30:13.212" v="83" actId="20577"/>
        <pc:sldMkLst>
          <pc:docMk/>
          <pc:sldMk cId="2129772039" sldId="257"/>
        </pc:sldMkLst>
        <pc:spChg chg="mod">
          <ac:chgData name="Varga Viktor József" userId="S::vargaviktorjozsef@turr.hu::ef812220-d9dc-431e-80d6-bc556f42fe8a" providerId="AD" clId="Web-{B6471FB0-F881-C06C-BF8F-875AF82C93B8}" dt="2023-01-26T10:30:13.212" v="83" actId="20577"/>
          <ac:spMkLst>
            <pc:docMk/>
            <pc:sldMk cId="2129772039" sldId="257"/>
            <ac:spMk id="2" creationId="{A4D60CC8-CF5E-B2BE-606A-26B6B87C4CDA}"/>
          </ac:spMkLst>
        </pc:spChg>
      </pc:sldChg>
      <pc:sldChg chg="modSp">
        <pc:chgData name="Varga Viktor József" userId="S::vargaviktorjozsef@turr.hu::ef812220-d9dc-431e-80d6-bc556f42fe8a" providerId="AD" clId="Web-{B6471FB0-F881-C06C-BF8F-875AF82C93B8}" dt="2023-01-26T10:32:42.488" v="84" actId="20577"/>
        <pc:sldMkLst>
          <pc:docMk/>
          <pc:sldMk cId="1419957854" sldId="258"/>
        </pc:sldMkLst>
        <pc:spChg chg="mod">
          <ac:chgData name="Varga Viktor József" userId="S::vargaviktorjozsef@turr.hu::ef812220-d9dc-431e-80d6-bc556f42fe8a" providerId="AD" clId="Web-{B6471FB0-F881-C06C-BF8F-875AF82C93B8}" dt="2023-01-26T10:32:42.488" v="84" actId="20577"/>
          <ac:spMkLst>
            <pc:docMk/>
            <pc:sldMk cId="1419957854" sldId="258"/>
            <ac:spMk id="3" creationId="{3D9724EF-EA7D-F9C5-2E18-230B3457F978}"/>
          </ac:spMkLst>
        </pc:spChg>
      </pc:sldChg>
      <pc:sldChg chg="modSp">
        <pc:chgData name="Varga Viktor József" userId="S::vargaviktorjozsef@turr.hu::ef812220-d9dc-431e-80d6-bc556f42fe8a" providerId="AD" clId="Web-{B6471FB0-F881-C06C-BF8F-875AF82C93B8}" dt="2023-01-26T10:26:08.461" v="33" actId="20577"/>
        <pc:sldMkLst>
          <pc:docMk/>
          <pc:sldMk cId="842503101" sldId="260"/>
        </pc:sldMkLst>
        <pc:spChg chg="mod">
          <ac:chgData name="Varga Viktor József" userId="S::vargaviktorjozsef@turr.hu::ef812220-d9dc-431e-80d6-bc556f42fe8a" providerId="AD" clId="Web-{B6471FB0-F881-C06C-BF8F-875AF82C93B8}" dt="2023-01-26T10:26:08.461" v="33" actId="20577"/>
          <ac:spMkLst>
            <pc:docMk/>
            <pc:sldMk cId="842503101" sldId="260"/>
            <ac:spMk id="7" creationId="{62562A61-74A3-2FD0-0DA2-654A05A753B4}"/>
          </ac:spMkLst>
        </pc:spChg>
      </pc:sldChg>
      <pc:sldChg chg="modSp">
        <pc:chgData name="Varga Viktor József" userId="S::vargaviktorjozsef@turr.hu::ef812220-d9dc-431e-80d6-bc556f42fe8a" providerId="AD" clId="Web-{B6471FB0-F881-C06C-BF8F-875AF82C93B8}" dt="2023-01-26T10:26:50.073" v="63" actId="20577"/>
        <pc:sldMkLst>
          <pc:docMk/>
          <pc:sldMk cId="3105903636" sldId="261"/>
        </pc:sldMkLst>
        <pc:spChg chg="mod">
          <ac:chgData name="Varga Viktor József" userId="S::vargaviktorjozsef@turr.hu::ef812220-d9dc-431e-80d6-bc556f42fe8a" providerId="AD" clId="Web-{B6471FB0-F881-C06C-BF8F-875AF82C93B8}" dt="2023-01-26T10:26:50.073" v="63" actId="20577"/>
          <ac:spMkLst>
            <pc:docMk/>
            <pc:sldMk cId="3105903636" sldId="261"/>
            <ac:spMk id="7" creationId="{62562A61-74A3-2FD0-0DA2-654A05A753B4}"/>
          </ac:spMkLst>
        </pc:spChg>
      </pc:sldChg>
      <pc:sldChg chg="modSp">
        <pc:chgData name="Varga Viktor József" userId="S::vargaviktorjozsef@turr.hu::ef812220-d9dc-431e-80d6-bc556f42fe8a" providerId="AD" clId="Web-{B6471FB0-F881-C06C-BF8F-875AF82C93B8}" dt="2023-01-26T10:29:54.492" v="80" actId="20577"/>
        <pc:sldMkLst>
          <pc:docMk/>
          <pc:sldMk cId="2997040782" sldId="262"/>
        </pc:sldMkLst>
        <pc:spChg chg="mod">
          <ac:chgData name="Varga Viktor József" userId="S::vargaviktorjozsef@turr.hu::ef812220-d9dc-431e-80d6-bc556f42fe8a" providerId="AD" clId="Web-{B6471FB0-F881-C06C-BF8F-875AF82C93B8}" dt="2023-01-26T10:29:54.492" v="80" actId="20577"/>
          <ac:spMkLst>
            <pc:docMk/>
            <pc:sldMk cId="2997040782" sldId="262"/>
            <ac:spMk id="2" creationId="{1C4E3282-DFFB-5788-6EC1-30CED98C7730}"/>
          </ac:spMkLst>
        </pc:spChg>
      </pc:sldChg>
    </pc:docChg>
  </pc:docChgLst>
  <pc:docChgLst>
    <pc:chgData name="Varga Viktor József" userId="S::vargaviktorjozsef@turr.hu::ef812220-d9dc-431e-80d6-bc556f42fe8a" providerId="AD" clId="Web-{993C2752-4E32-1D97-8C71-396FB8E69923}"/>
    <pc:docChg chg="modSld">
      <pc:chgData name="Varga Viktor József" userId="S::vargaviktorjozsef@turr.hu::ef812220-d9dc-431e-80d6-bc556f42fe8a" providerId="AD" clId="Web-{993C2752-4E32-1D97-8C71-396FB8E69923}" dt="2023-01-27T07:15:49.868" v="40"/>
      <pc:docMkLst>
        <pc:docMk/>
      </pc:docMkLst>
      <pc:sldChg chg="addAnim delAnim modAnim">
        <pc:chgData name="Varga Viktor József" userId="S::vargaviktorjozsef@turr.hu::ef812220-d9dc-431e-80d6-bc556f42fe8a" providerId="AD" clId="Web-{993C2752-4E32-1D97-8C71-396FB8E69923}" dt="2023-01-27T07:15:49.868" v="40"/>
        <pc:sldMkLst>
          <pc:docMk/>
          <pc:sldMk cId="2129772039" sldId="257"/>
        </pc:sldMkLst>
      </pc:sldChg>
      <pc:sldChg chg="delAnim modAnim">
        <pc:chgData name="Varga Viktor József" userId="S::vargaviktorjozsef@turr.hu::ef812220-d9dc-431e-80d6-bc556f42fe8a" providerId="AD" clId="Web-{993C2752-4E32-1D97-8C71-396FB8E69923}" dt="2023-01-27T07:15:44.477" v="38"/>
        <pc:sldMkLst>
          <pc:docMk/>
          <pc:sldMk cId="1419957854" sldId="258"/>
        </pc:sldMkLst>
      </pc:sldChg>
      <pc:sldChg chg="addAnim delAnim modAnim">
        <pc:chgData name="Varga Viktor József" userId="S::vargaviktorjozsef@turr.hu::ef812220-d9dc-431e-80d6-bc556f42fe8a" providerId="AD" clId="Web-{993C2752-4E32-1D97-8C71-396FB8E69923}" dt="2023-01-27T07:15:36.602" v="35"/>
        <pc:sldMkLst>
          <pc:docMk/>
          <pc:sldMk cId="3289983013" sldId="259"/>
        </pc:sldMkLst>
      </pc:sldChg>
      <pc:sldChg chg="modSp">
        <pc:chgData name="Varga Viktor József" userId="S::vargaviktorjozsef@turr.hu::ef812220-d9dc-431e-80d6-bc556f42fe8a" providerId="AD" clId="Web-{993C2752-4E32-1D97-8C71-396FB8E69923}" dt="2023-01-27T07:11:43.221" v="16" actId="1076"/>
        <pc:sldMkLst>
          <pc:docMk/>
          <pc:sldMk cId="2997040782" sldId="262"/>
        </pc:sldMkLst>
        <pc:spChg chg="mod">
          <ac:chgData name="Varga Viktor József" userId="S::vargaviktorjozsef@turr.hu::ef812220-d9dc-431e-80d6-bc556f42fe8a" providerId="AD" clId="Web-{993C2752-4E32-1D97-8C71-396FB8E69923}" dt="2023-01-27T07:11:43.221" v="16" actId="1076"/>
          <ac:spMkLst>
            <pc:docMk/>
            <pc:sldMk cId="2997040782" sldId="262"/>
            <ac:spMk id="2" creationId="{1C4E3282-DFFB-5788-6EC1-30CED98C77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3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9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61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446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6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80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6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51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3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9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4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6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7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6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3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11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223241" y="734181"/>
            <a:ext cx="4531848" cy="862153"/>
          </a:xfrm>
        </p:spPr>
        <p:txBody>
          <a:bodyPr/>
          <a:lstStyle/>
          <a:p>
            <a:r>
              <a:rPr lang="hu-HU" sz="5400" b="1" dirty="0">
                <a:latin typeface="Times New Roman"/>
                <a:cs typeface="Aharoni"/>
              </a:rPr>
              <a:t>Élelmiszerlánc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2C6597B-4951-F417-F5C7-96B636AF22B3}"/>
              </a:ext>
            </a:extLst>
          </p:cNvPr>
          <p:cNvSpPr txBox="1"/>
          <p:nvPr/>
        </p:nvSpPr>
        <p:spPr>
          <a:xfrm>
            <a:off x="557590" y="292220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>
                <a:latin typeface="Times New Roman"/>
                <a:cs typeface="Times New Roman"/>
              </a:rPr>
              <a:t>Készítette: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0A55EE3-1E18-F90A-F8AB-50889DBD5A09}"/>
              </a:ext>
            </a:extLst>
          </p:cNvPr>
          <p:cNvSpPr txBox="1"/>
          <p:nvPr/>
        </p:nvSpPr>
        <p:spPr>
          <a:xfrm>
            <a:off x="1927980" y="36902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Falusi Ramón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D10C13C-3C84-662B-DA26-B515369E2601}"/>
              </a:ext>
            </a:extLst>
          </p:cNvPr>
          <p:cNvSpPr txBox="1"/>
          <p:nvPr/>
        </p:nvSpPr>
        <p:spPr>
          <a:xfrm>
            <a:off x="1998133" y="43748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Szilágyi Levente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560EF78-F37B-1B00-F8C2-30BEF092D83A}"/>
              </a:ext>
            </a:extLst>
          </p:cNvPr>
          <p:cNvSpPr txBox="1"/>
          <p:nvPr/>
        </p:nvSpPr>
        <p:spPr>
          <a:xfrm>
            <a:off x="2048933" y="50521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Varga József Viktor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1A7067-0671-BFCB-AC55-F14EFE5C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b="1" dirty="0">
                <a:latin typeface="Times New Roman"/>
                <a:cs typeface="Aharoni"/>
              </a:rPr>
              <a:t>Feladat: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9724EF-EA7D-F9C5-2E18-230B3457F9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hu-HU" sz="2000" dirty="0"/>
              <a:t>20 PC</a:t>
            </a:r>
          </a:p>
          <a:p>
            <a:pPr marL="285750" indent="-285750">
              <a:buFont typeface="Wingdings" charset="2"/>
              <a:buChar char="§"/>
            </a:pPr>
            <a:r>
              <a:rPr lang="hu-HU" sz="2000" dirty="0"/>
              <a:t>4 SWITCH</a:t>
            </a:r>
          </a:p>
          <a:p>
            <a:pPr marL="285750" indent="-285750">
              <a:buFont typeface="Wingdings" charset="2"/>
              <a:buChar char="§"/>
            </a:pPr>
            <a:r>
              <a:rPr lang="hu-HU" sz="2000" dirty="0"/>
              <a:t>3 ROUTER</a:t>
            </a:r>
          </a:p>
          <a:p>
            <a:pPr marL="285750" indent="-285750">
              <a:buFont typeface="Wingdings" charset="2"/>
              <a:buChar char="§"/>
            </a:pPr>
            <a:r>
              <a:rPr lang="hu-HU" sz="2000" dirty="0"/>
              <a:t>2 WIFI ROUTER</a:t>
            </a:r>
          </a:p>
          <a:p>
            <a:pPr marL="285750" indent="-285750">
              <a:buFont typeface="Wingdings" charset="2"/>
              <a:buChar char="§"/>
            </a:pPr>
            <a:r>
              <a:rPr lang="hu-HU" sz="2000" dirty="0"/>
              <a:t>5 LAPTOP</a:t>
            </a:r>
          </a:p>
          <a:p>
            <a:pPr marL="285750" indent="-285750">
              <a:buFont typeface="Wingdings" charset="2"/>
              <a:buChar char="§"/>
            </a:pPr>
            <a:r>
              <a:rPr lang="hu-HU" sz="2000" dirty="0"/>
              <a:t>2 TABLET</a:t>
            </a:r>
          </a:p>
          <a:p>
            <a:pPr marL="285750" indent="-285750">
              <a:buFont typeface="Wingdings" charset="2"/>
              <a:buChar char="§"/>
            </a:pPr>
            <a:r>
              <a:rPr lang="hu-HU" sz="2000" dirty="0"/>
              <a:t>3 SZERVER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87B736E-E341-D86F-287E-9C7C3264A7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hu-HU" dirty="0"/>
              <a:t>PORTA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hu-HU" dirty="0"/>
              <a:t>MANAGEMENT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hu-HU" dirty="0"/>
              <a:t>RAKTÁR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hu-HU" dirty="0"/>
              <a:t>IRODA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hu-HU" dirty="0"/>
              <a:t>IGAZGATÓSÁG</a:t>
            </a:r>
          </a:p>
        </p:txBody>
      </p:sp>
    </p:spTree>
    <p:extLst>
      <p:ext uri="{BB962C8B-B14F-4D97-AF65-F5344CB8AC3E}">
        <p14:creationId xmlns:p14="http://schemas.microsoft.com/office/powerpoint/2010/main" val="141995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273844-2755-6890-5161-47F7B63F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b="1" dirty="0">
                <a:latin typeface="Times New Roman"/>
                <a:cs typeface="Aharoni"/>
              </a:rPr>
              <a:t>Munkaelosztásaink: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8BC0A9-FB6C-8AAA-4031-9FFD67B6D3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u-HU"/>
          </a:p>
          <a:p>
            <a:pPr>
              <a:buClr>
                <a:srgbClr val="8AD0D6"/>
              </a:buClr>
            </a:pPr>
            <a:r>
              <a:rPr lang="hu-HU" dirty="0"/>
              <a:t>Falusi Ramón</a:t>
            </a:r>
          </a:p>
          <a:p>
            <a:pPr marL="0" indent="0">
              <a:buClr>
                <a:srgbClr val="8AD0D6"/>
              </a:buClr>
              <a:buNone/>
            </a:pPr>
            <a:endParaRPr lang="hu-HU" dirty="0"/>
          </a:p>
          <a:p>
            <a:pPr>
              <a:buClr>
                <a:srgbClr val="8AD0D6"/>
              </a:buClr>
            </a:pPr>
            <a:r>
              <a:rPr lang="hu-HU" dirty="0"/>
              <a:t>Szilágyi Levente</a:t>
            </a:r>
          </a:p>
          <a:p>
            <a:pPr marL="0" indent="0">
              <a:buClr>
                <a:srgbClr val="8AD0D6"/>
              </a:buClr>
              <a:buNone/>
            </a:pPr>
            <a:endParaRPr lang="hu-HU" dirty="0"/>
          </a:p>
          <a:p>
            <a:pPr>
              <a:buClr>
                <a:srgbClr val="8AD0D6"/>
              </a:buClr>
            </a:pPr>
            <a:r>
              <a:rPr lang="hu-HU" dirty="0"/>
              <a:t>Varga Viktor 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3253E55-5D06-E6BC-78C6-FB9F643E26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u-HU"/>
          </a:p>
          <a:p>
            <a:pPr marL="0" indent="0">
              <a:buClr>
                <a:srgbClr val="8AD0D6"/>
              </a:buClr>
              <a:buNone/>
            </a:pPr>
            <a:r>
              <a:rPr lang="hu-HU" dirty="0"/>
              <a:t>Topológia; </a:t>
            </a:r>
            <a:r>
              <a:rPr lang="hu-HU" dirty="0" err="1"/>
              <a:t>vlanok</a:t>
            </a:r>
            <a:endParaRPr lang="hu-HU"/>
          </a:p>
          <a:p>
            <a:pPr marL="0" indent="0">
              <a:buClr>
                <a:srgbClr val="8AD0D6"/>
              </a:buClr>
              <a:buNone/>
            </a:pPr>
            <a:endParaRPr lang="hu-HU" dirty="0"/>
          </a:p>
          <a:p>
            <a:pPr marL="0" indent="0">
              <a:buClr>
                <a:srgbClr val="8AD0D6"/>
              </a:buClr>
              <a:buNone/>
            </a:pPr>
            <a:r>
              <a:rPr lang="hu-HU" dirty="0"/>
              <a:t>Router </a:t>
            </a:r>
            <a:r>
              <a:rPr lang="hu-HU" dirty="0" err="1"/>
              <a:t>konfig</a:t>
            </a:r>
            <a:r>
              <a:rPr lang="hu-HU" dirty="0"/>
              <a:t>, alhálózatok</a:t>
            </a:r>
          </a:p>
          <a:p>
            <a:pPr marL="0" indent="0">
              <a:buClr>
                <a:srgbClr val="8AD0D6"/>
              </a:buClr>
              <a:buNone/>
            </a:pPr>
            <a:endParaRPr lang="hu-HU" dirty="0"/>
          </a:p>
          <a:p>
            <a:pPr marL="0" indent="0">
              <a:buClr>
                <a:srgbClr val="8AD0D6"/>
              </a:buClr>
              <a:buNone/>
            </a:pPr>
            <a:r>
              <a:rPr lang="hu-HU" dirty="0" err="1"/>
              <a:t>Switch</a:t>
            </a:r>
            <a:r>
              <a:rPr lang="hu-HU" dirty="0"/>
              <a:t> </a:t>
            </a:r>
            <a:r>
              <a:rPr lang="hu-HU" dirty="0" err="1"/>
              <a:t>konfig</a:t>
            </a:r>
            <a:r>
              <a:rPr lang="hu-HU" dirty="0"/>
              <a:t>, PPT</a:t>
            </a:r>
          </a:p>
        </p:txBody>
      </p:sp>
    </p:spTree>
    <p:extLst>
      <p:ext uri="{BB962C8B-B14F-4D97-AF65-F5344CB8AC3E}">
        <p14:creationId xmlns:p14="http://schemas.microsoft.com/office/powerpoint/2010/main" val="328998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D60CC8-CF5E-B2BE-606A-26B6B87C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235390" cy="892530"/>
          </a:xfrm>
        </p:spPr>
        <p:txBody>
          <a:bodyPr/>
          <a:lstStyle/>
          <a:p>
            <a:r>
              <a:rPr lang="hu-HU" sz="5400" b="1" dirty="0">
                <a:latin typeface="Times New Roman"/>
                <a:cs typeface="Aharoni"/>
              </a:rPr>
              <a:t>Topológia:</a:t>
            </a:r>
          </a:p>
        </p:txBody>
      </p:sp>
      <p:pic>
        <p:nvPicPr>
          <p:cNvPr id="12" name="Kép 12">
            <a:extLst>
              <a:ext uri="{FF2B5EF4-FFF2-40B4-BE49-F238E27FC236}">
                <a16:creationId xmlns:a16="http://schemas.microsoft.com/office/drawing/2014/main" id="{DC19A6AF-0BED-0E10-D53E-8735879A2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067" y="1441009"/>
            <a:ext cx="7952121" cy="5026753"/>
          </a:xfrm>
        </p:spPr>
      </p:pic>
    </p:spTree>
    <p:extLst>
      <p:ext uri="{BB962C8B-B14F-4D97-AF65-F5344CB8AC3E}">
        <p14:creationId xmlns:p14="http://schemas.microsoft.com/office/powerpoint/2010/main" val="212977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E6C0C1-E15F-DC0F-C6D4-C3EEAFC2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b="1" dirty="0">
                <a:latin typeface="Times New Roman"/>
                <a:cs typeface="Aharoni"/>
              </a:rPr>
              <a:t>Számítások: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62562A61-74A3-2FD0-0DA2-654A05A75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/>
              <a:t>IP cím</a:t>
            </a:r>
          </a:p>
          <a:p>
            <a:pPr marL="0" indent="0">
              <a:buNone/>
            </a:pPr>
            <a:r>
              <a:rPr lang="hu-HU" dirty="0"/>
              <a:t>199.40.0.0/27</a:t>
            </a:r>
          </a:p>
          <a:p>
            <a:pPr marL="0" indent="0">
              <a:buClr>
                <a:srgbClr val="8AD0D6"/>
              </a:buClr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3 bit --&gt; 2^3 == 8</a:t>
            </a:r>
          </a:p>
          <a:p>
            <a:pPr marL="0" indent="0">
              <a:buClr>
                <a:srgbClr val="8AD0D6"/>
              </a:buClr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256 / 8 == 32 hálózat állomásonként</a:t>
            </a:r>
          </a:p>
          <a:p>
            <a:pPr marL="0" indent="0">
              <a:buClr>
                <a:srgbClr val="8AD0D6"/>
              </a:buClr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Alhálózati maszk:</a:t>
            </a:r>
          </a:p>
          <a:p>
            <a:pPr marL="0" indent="0">
              <a:buNone/>
            </a:pPr>
            <a:r>
              <a:rPr lang="hu-HU" dirty="0"/>
              <a:t>255.255.255.224</a:t>
            </a:r>
          </a:p>
          <a:p>
            <a:pPr>
              <a:buClr>
                <a:srgbClr val="8AD0D6"/>
              </a:buClr>
            </a:pPr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E103242-D1B5-E511-1B19-1DE2D5454A1B}"/>
              </a:ext>
            </a:extLst>
          </p:cNvPr>
          <p:cNvSpPr txBox="1"/>
          <p:nvPr/>
        </p:nvSpPr>
        <p:spPr>
          <a:xfrm>
            <a:off x="6346371" y="2471057"/>
            <a:ext cx="581539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hu-HU" dirty="0"/>
              <a:t>199.40.0.0 -&gt; 199.40.0.31</a:t>
            </a:r>
          </a:p>
          <a:p>
            <a:pPr marL="342900" indent="-342900">
              <a:buAutoNum type="arabicPeriod"/>
            </a:pPr>
            <a:r>
              <a:rPr lang="hu-HU" dirty="0">
                <a:ea typeface="+mn-lt"/>
                <a:cs typeface="+mn-lt"/>
              </a:rPr>
              <a:t>199.40.0.32 -&gt; 199.40.0.63</a:t>
            </a:r>
          </a:p>
          <a:p>
            <a:pPr marL="342900" indent="-342900">
              <a:buAutoNum type="arabicPeriod"/>
            </a:pPr>
            <a:r>
              <a:rPr lang="hu-HU" dirty="0">
                <a:ea typeface="+mn-lt"/>
                <a:cs typeface="+mn-lt"/>
              </a:rPr>
              <a:t>199.40.0.64 -&gt; 199.40.0.95</a:t>
            </a:r>
          </a:p>
          <a:p>
            <a:pPr marL="342900" indent="-342900">
              <a:buAutoNum type="arabicPeriod"/>
            </a:pPr>
            <a:r>
              <a:rPr lang="hu-HU" dirty="0">
                <a:ea typeface="+mn-lt"/>
                <a:cs typeface="+mn-lt"/>
              </a:rPr>
              <a:t>199.40.0.96 -&gt; 199.40.0.127</a:t>
            </a:r>
          </a:p>
          <a:p>
            <a:pPr marL="342900" indent="-342900">
              <a:buAutoNum type="arabicPeriod"/>
            </a:pPr>
            <a:r>
              <a:rPr lang="hu-HU" dirty="0">
                <a:ea typeface="+mn-lt"/>
                <a:cs typeface="+mn-lt"/>
              </a:rPr>
              <a:t>199.40.0.128 -&gt; 199.40.0.159</a:t>
            </a:r>
          </a:p>
          <a:p>
            <a:pPr marL="342900" indent="-342900">
              <a:buAutoNum type="arabicPeriod"/>
            </a:pPr>
            <a:r>
              <a:rPr lang="hu-HU" dirty="0">
                <a:ea typeface="+mn-lt"/>
                <a:cs typeface="+mn-lt"/>
              </a:rPr>
              <a:t>199.40.0.160 -&gt; 199.40.0.191</a:t>
            </a:r>
          </a:p>
          <a:p>
            <a:pPr marL="342900" indent="-342900">
              <a:buAutoNum type="arabicPeriod"/>
            </a:pPr>
            <a:r>
              <a:rPr lang="hu-HU" dirty="0">
                <a:ea typeface="+mn-lt"/>
                <a:cs typeface="+mn-lt"/>
              </a:rPr>
              <a:t>199.40.0.192 -&gt; 199.40.0.223</a:t>
            </a:r>
          </a:p>
          <a:p>
            <a:pPr marL="342900" indent="-342900">
              <a:buAutoNum type="arabicPeriod"/>
            </a:pPr>
            <a:r>
              <a:rPr lang="hu-HU" dirty="0">
                <a:ea typeface="+mn-lt"/>
                <a:cs typeface="+mn-lt"/>
              </a:rPr>
              <a:t>199.40.0.224 -&gt; 199.40.0.255</a:t>
            </a:r>
          </a:p>
        </p:txBody>
      </p:sp>
    </p:spTree>
    <p:extLst>
      <p:ext uri="{BB962C8B-B14F-4D97-AF65-F5344CB8AC3E}">
        <p14:creationId xmlns:p14="http://schemas.microsoft.com/office/powerpoint/2010/main" val="84250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E6C0C1-E15F-DC0F-C6D4-C3EEAFC2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b="1" dirty="0">
                <a:latin typeface="Times New Roman"/>
                <a:cs typeface="Aharoni"/>
              </a:rPr>
              <a:t>Számítások: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62562A61-74A3-2FD0-0DA2-654A05A75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/>
              <a:t>IP cím</a:t>
            </a:r>
          </a:p>
          <a:p>
            <a:pPr marL="0" indent="0">
              <a:buNone/>
            </a:pPr>
            <a:r>
              <a:rPr lang="hu-HU" dirty="0"/>
              <a:t>160.160.0.0/22</a:t>
            </a:r>
          </a:p>
          <a:p>
            <a:pPr marL="0" indent="0">
              <a:buClr>
                <a:srgbClr val="8AD0D6"/>
              </a:buClr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6 bit --&gt; 2^6 == 64</a:t>
            </a:r>
          </a:p>
          <a:p>
            <a:pPr marL="0" indent="0">
              <a:buClr>
                <a:srgbClr val="8AD0D6"/>
              </a:buClr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256 / 64== 4 hálózat állomásonként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Alhálózati maszk:</a:t>
            </a:r>
          </a:p>
          <a:p>
            <a:pPr marL="0" indent="0">
              <a:buNone/>
            </a:pPr>
            <a:r>
              <a:rPr lang="hu-HU" dirty="0"/>
              <a:t>255.255.252.0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E103242-D1B5-E511-1B19-1DE2D5454A1B}"/>
              </a:ext>
            </a:extLst>
          </p:cNvPr>
          <p:cNvSpPr txBox="1"/>
          <p:nvPr/>
        </p:nvSpPr>
        <p:spPr>
          <a:xfrm>
            <a:off x="6346371" y="2471057"/>
            <a:ext cx="581539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hu-HU" dirty="0"/>
              <a:t>160.160.0.0 -&gt; 160.40.0.3</a:t>
            </a:r>
          </a:p>
          <a:p>
            <a:pPr marL="342900" indent="-342900">
              <a:buAutoNum type="arabicPeriod"/>
            </a:pPr>
            <a:r>
              <a:rPr lang="hu-HU" dirty="0">
                <a:ea typeface="+mn-lt"/>
                <a:cs typeface="+mn-lt"/>
              </a:rPr>
              <a:t>160.160.0.4 -&gt; 160.40.0.7</a:t>
            </a:r>
          </a:p>
          <a:p>
            <a:pPr marL="342900" indent="-342900">
              <a:buAutoNum type="arabicPeriod"/>
            </a:pPr>
            <a:r>
              <a:rPr lang="hu-HU" dirty="0">
                <a:ea typeface="+mn-lt"/>
                <a:cs typeface="+mn-lt"/>
              </a:rPr>
              <a:t>160.160.0.8 -&gt; 160.40.0.11</a:t>
            </a:r>
          </a:p>
          <a:p>
            <a:pPr marL="342900" indent="-342900">
              <a:buAutoNum type="arabicPeriod"/>
            </a:pPr>
            <a:r>
              <a:rPr lang="hu-HU" dirty="0">
                <a:ea typeface="+mn-lt"/>
                <a:cs typeface="+mn-lt"/>
              </a:rPr>
              <a:t>160.160.0.12 -&gt; 160.40.0.15</a:t>
            </a:r>
          </a:p>
          <a:p>
            <a:pPr marL="342900" indent="-342900">
              <a:buAutoNum type="arabicPeriod"/>
            </a:pPr>
            <a:r>
              <a:rPr lang="hu-HU" dirty="0">
                <a:ea typeface="+mn-lt"/>
                <a:cs typeface="+mn-lt"/>
              </a:rPr>
              <a:t>160.160.0.16 -&gt; 160.40.0.19</a:t>
            </a:r>
          </a:p>
          <a:p>
            <a:pPr marL="342900" indent="-342900">
              <a:buAutoNum type="arabicPeriod"/>
            </a:pPr>
            <a:r>
              <a:rPr lang="hu-HU" dirty="0">
                <a:ea typeface="+mn-lt"/>
                <a:cs typeface="+mn-lt"/>
              </a:rPr>
              <a:t>160.160.0.20 -&gt; 160.40.0.23</a:t>
            </a:r>
          </a:p>
          <a:p>
            <a:pPr marL="342900" indent="-342900">
              <a:buAutoNum type="arabicPeriod"/>
            </a:pPr>
            <a:r>
              <a:rPr lang="hu-HU" dirty="0">
                <a:ea typeface="+mn-lt"/>
                <a:cs typeface="+mn-lt"/>
              </a:rPr>
              <a:t>160.160.0.24 -&gt; 160.40.0.27</a:t>
            </a:r>
          </a:p>
          <a:p>
            <a:pPr marL="342900" indent="-342900">
              <a:buAutoNum type="arabicPeriod"/>
            </a:pPr>
            <a:r>
              <a:rPr lang="hu-HU" dirty="0">
                <a:ea typeface="+mn-lt"/>
                <a:cs typeface="+mn-lt"/>
              </a:rPr>
              <a:t>160.160.0.28 -&gt; 160.40.0.31</a:t>
            </a:r>
          </a:p>
        </p:txBody>
      </p:sp>
    </p:spTree>
    <p:extLst>
      <p:ext uri="{BB962C8B-B14F-4D97-AF65-F5344CB8AC3E}">
        <p14:creationId xmlns:p14="http://schemas.microsoft.com/office/powerpoint/2010/main" val="310590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4E3282-DFFB-5788-6EC1-30CED98C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635" y="2460528"/>
            <a:ext cx="9404723" cy="1400530"/>
          </a:xfrm>
        </p:spPr>
        <p:txBody>
          <a:bodyPr/>
          <a:lstStyle/>
          <a:p>
            <a:r>
              <a:rPr lang="hu-HU" sz="6600" dirty="0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4B8024-5FE6-712F-CEF2-0B9CF289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u-HU" dirty="0"/>
          </a:p>
          <a:p>
            <a:pPr>
              <a:buClr>
                <a:srgbClr val="8AD0D6"/>
              </a:buClr>
            </a:pPr>
            <a:endParaRPr lang="hu-HU" dirty="0"/>
          </a:p>
          <a:p>
            <a:pPr>
              <a:buClr>
                <a:srgbClr val="8AD0D6"/>
              </a:buClr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7040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Ion</vt:lpstr>
      <vt:lpstr>Élelmiszerlánc</vt:lpstr>
      <vt:lpstr>Feladat:</vt:lpstr>
      <vt:lpstr>Munkaelosztásaink:</vt:lpstr>
      <vt:lpstr>Topológia:</vt:lpstr>
      <vt:lpstr>Számítások:</vt:lpstr>
      <vt:lpstr>Számítások: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307</cp:revision>
  <dcterms:created xsi:type="dcterms:W3CDTF">2023-01-17T09:22:17Z</dcterms:created>
  <dcterms:modified xsi:type="dcterms:W3CDTF">2023-02-01T12:55:24Z</dcterms:modified>
</cp:coreProperties>
</file>