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F315-2C0C-AD59-6B62-2451A534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7F31-6A44-24E7-9158-0E27FED3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3246-2F50-77F5-7B1C-1BF5CBBA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5489-32AB-E8B3-391E-C31649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F540-6E2A-A3F7-597B-20E36B4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D8D5-D89B-595A-4797-2A81EBC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1D7D-4B6D-42CF-4F2E-AB3C9A8E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1A41-0F28-0FFC-C879-7DC56F2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E5A9-96EA-6D2C-E2CC-BF8BEA9D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8290-FD06-F051-D907-906552B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1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EE6D-7469-BFE1-CBE8-FC37D7037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83AE-7324-3C8D-076A-0329C46B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FA06-4CA3-2A1E-A7D7-7359FB0D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710-8983-2D04-7D11-50984D5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DD8F-1A10-7979-8947-512A094C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722D-190C-9138-DCA6-2E4F69ED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E9EA-6BF7-B8E1-2074-A1730431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0907-5F08-D8F8-B89F-3A6DDE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7070-9456-3ED9-31E4-A76A87A1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04BF-1746-5655-706E-350FDF18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9FE-CACD-8545-CA5C-3C00EBD6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949E-E492-BD34-DED9-854FC2B1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2602-B49F-F8B1-FB23-68CD26CF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A885-4C14-CD9E-038B-D74FAB90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4D09-9A4A-759E-F0AD-04ADF743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17C-7762-8F79-4868-D0343E7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0C57-9D04-32DD-7B59-067E67E1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D187-17BF-9747-AC19-0955449B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7F33-AD17-49A9-2331-DB36D10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230-5120-B5A3-FF33-F664C93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FB52-C37D-B986-0F17-6D597C9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2DE-06D3-DF71-947C-7F2786BE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7577-B31E-8440-E405-E3FAA1A1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36DA-4B7F-8797-1592-3589690B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D96C-6547-BBFC-3506-2863C3EB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4A7C5-D189-FBCA-0E40-0493C46C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64F12-B7D1-0179-78BE-168BF6B4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BBE93-EEC8-3360-FA24-7040BB6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0A16-8B52-80FB-63DD-7890AEA5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9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936E-B958-3C9D-5E7C-1CA1FD31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DF155-28F2-62C3-2382-00ECF03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6FB6-84F0-1FF1-A074-BD010FC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7D1E-6F2E-B803-BCE4-824D445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23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71A5-B9EA-1973-B156-2FA6EDD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A21B1-AF95-4EE7-F225-EAF6D4C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A2C5-7CA4-AD0B-29DC-1E723A64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0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EB2-AA75-7CC0-D003-18BDD3B9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48E3-D27B-32CF-DB3F-73A8F977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0E38-9BC4-7E7F-2A6C-820D2941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E722-94F1-D30C-79F8-1849F4CF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A417-0AE8-1815-4BB6-DF543F1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4510-06A1-0603-3AA8-53CCF2DE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6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D3F-3215-3BB3-5F8B-B99DADB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03E57-691C-6A21-2DF8-2822A213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8A3D-1D6A-7445-B470-6509E168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14D-3DA1-4A91-2AB0-C96B1476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78E9-2166-F4EC-F405-40B741C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56F1-03B1-EDD6-F3CE-50C269B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8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5D6AE-D777-5FD6-202B-839C8FE0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80F8-B9DB-F118-03E2-954B5DC6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3FC3-D6EA-A028-545F-12DCB7779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FA96-84DD-DC49-C73D-1E64BA9F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D844-4BD0-F461-86A1-161935C40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appleb-ECU/Cyber-Project---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8843-E010-2106-4D5C-93D627AA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766"/>
            <a:ext cx="9144000" cy="12986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7C7C-B744-CD8C-5DCA-377692E7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2" y="3060654"/>
            <a:ext cx="9553303" cy="3684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AU" sz="1200" b="1" dirty="0"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Code: CYB6012-23AC1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Name: Cyber Project 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Facilitator’s Name: </a:t>
            </a:r>
            <a:r>
              <a:rPr lang="en-AU" sz="4400" b="1" i="0" u="none" strike="noStrike" dirty="0" err="1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Bazlur</a:t>
            </a:r>
            <a:r>
              <a:rPr lang="en-AU" sz="4400" b="1" i="0" u="none" strike="noStrike" dirty="0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 Rashid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1F7B0-40FB-B5C3-B8AA-64A4619E5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12129"/>
              </p:ext>
            </p:extLst>
          </p:nvPr>
        </p:nvGraphicFramePr>
        <p:xfrm>
          <a:off x="5003800" y="4707526"/>
          <a:ext cx="2184400" cy="390525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41691734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t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6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9D2F6-C133-F2DD-D8FC-7FB30358C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94614"/>
              </p:ext>
            </p:extLst>
          </p:nvPr>
        </p:nvGraphicFramePr>
        <p:xfrm>
          <a:off x="653143" y="575766"/>
          <a:ext cx="10806815" cy="2959913"/>
        </p:xfrm>
        <a:graphic>
          <a:graphicData uri="http://schemas.openxmlformats.org/drawingml/2006/table">
            <a:tbl>
              <a:tblPr/>
              <a:tblGrid>
                <a:gridCol w="10806815">
                  <a:extLst>
                    <a:ext uri="{9D8B030D-6E8A-4147-A177-3AD203B41FA5}">
                      <a16:colId xmlns:a16="http://schemas.microsoft.com/office/drawing/2014/main" val="20560157"/>
                    </a:ext>
                  </a:extLst>
                </a:gridCol>
              </a:tblGrid>
              <a:tr h="2959913">
                <a:tc>
                  <a:txBody>
                    <a:bodyPr/>
                    <a:lstStyle/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Risk Assessment of a small(</a:t>
                      </a:r>
                      <a:r>
                        <a:rPr lang="en-GB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ish</a:t>
                      </a: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) Company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Assessment 3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presented by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Colin Appleby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321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0CDD1A-27B7-9A06-2165-7B13D0A3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5" y="1709595"/>
            <a:ext cx="2603906" cy="1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97A7-6D4B-5D6B-1325-CA36631B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365125"/>
            <a:ext cx="11904617" cy="1325563"/>
          </a:xfrm>
        </p:spPr>
        <p:txBody>
          <a:bodyPr/>
          <a:lstStyle/>
          <a:p>
            <a:pPr algn="ctr"/>
            <a:r>
              <a:rPr lang="en-AU" b="1" u="sng" dirty="0">
                <a:latin typeface="Alef" panose="00000500000000000000" pitchFamily="2" charset="-79"/>
                <a:cs typeface="Alef" panose="00000500000000000000" pitchFamily="2" charset="-79"/>
              </a:rPr>
              <a:t>What is the Current Status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1B6E-8D24-7664-611C-F3D1268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2983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The final Project Proposal has been written and all supporting documentation prepared. This documentation will be submitted in a zipped file as part of this  assessment.</a:t>
            </a:r>
          </a:p>
          <a:p>
            <a:r>
              <a:rPr lang="en-AU" dirty="0"/>
              <a:t>Version control has been implemented in Sublime Merge and the repository pushed to GitHub. This repository is public and can be found at </a:t>
            </a:r>
            <a:r>
              <a:rPr lang="en-AU" dirty="0">
                <a:hlinkClick r:id="rId2"/>
              </a:rPr>
              <a:t>https://github.com/Csappleb-ECU/Cyber-Project---1.git</a:t>
            </a:r>
            <a:r>
              <a:rPr lang="en-AU" dirty="0"/>
              <a:t>. A pdf pf the commit history is included.</a:t>
            </a:r>
          </a:p>
          <a:p>
            <a:r>
              <a:rPr lang="en-AU" dirty="0"/>
              <a:t>Very little is known of the target company’s infrastructure other than a basic device count and the fact that a company website exists. This has meant that I have, if anything, deliberately overestimated the duration of some tasks. There may yet be a few surprises in store which may cause the some task durations to blow out.</a:t>
            </a:r>
          </a:p>
          <a:p>
            <a:r>
              <a:rPr lang="en-AU" dirty="0"/>
              <a:t>A Gantt chart showing the tasks to be undertaken and their links has been prepared and a baseline recorded. This has been provided both as an MS Project (</a:t>
            </a:r>
            <a:r>
              <a:rPr lang="en-AU" dirty="0" err="1"/>
              <a:t>mpp</a:t>
            </a:r>
            <a:r>
              <a:rPr lang="en-AU" dirty="0"/>
              <a:t>) file and a Word Document displaying a screen snapshot.</a:t>
            </a:r>
          </a:p>
          <a:p>
            <a:r>
              <a:rPr lang="en-AU" dirty="0"/>
              <a:t>As commented earlier, given the lack of detail known,  task durations have been estimated at the upper end of the possible range to allow for “surprises”.</a:t>
            </a:r>
          </a:p>
          <a:p>
            <a:r>
              <a:rPr lang="en-AU" dirty="0"/>
              <a:t>A proposed agreement between the company and myself has been drafted. This draft, which is in its early stages needs to be revised to a final form for signing by the target company.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9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499-112C-8F0E-6801-74E90C50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u="sng" dirty="0">
                <a:latin typeface="Alef" panose="00000500000000000000" pitchFamily="2" charset="-79"/>
                <a:cs typeface="Alef" panose="00000500000000000000" pitchFamily="2" charset="-79"/>
              </a:rPr>
              <a:t>What happens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BE7B-8DE1-B3FD-D273-8CA45BDD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Firstly I need to revise and bring to its final form, the text of the proposed agreement. </a:t>
            </a:r>
            <a:r>
              <a:rPr lang="en-AU"/>
              <a:t>The agreement needs to include suitable times for onsite presence and any applicable terms and conditions.</a:t>
            </a:r>
            <a:endParaRPr lang="en-AU" dirty="0"/>
          </a:p>
          <a:p>
            <a:r>
              <a:rPr lang="en-AU" dirty="0"/>
              <a:t>Then a signature must be obtained for that agreement. This must be done before the project commences.</a:t>
            </a:r>
          </a:p>
          <a:p>
            <a:r>
              <a:rPr lang="en-AU" dirty="0"/>
              <a:t>Once we have agreement, I can then commence the detailed risk assessment, documenting the process fully throughout while complying with any terms in the agreement.</a:t>
            </a:r>
          </a:p>
          <a:p>
            <a:r>
              <a:rPr lang="en-AU" dirty="0"/>
              <a:t>I need to monitor actual vs planned project durations on a regular basis and update the project plan as required.</a:t>
            </a:r>
          </a:p>
          <a:p>
            <a:r>
              <a:rPr lang="en-AU" dirty="0"/>
              <a:t>Once enough of the risk assessment task has been undertaken (I am estimating 2 weeks after commencement) I will be able to commence analysis of the risk assessment data obtained to date.</a:t>
            </a:r>
          </a:p>
          <a:p>
            <a:r>
              <a:rPr lang="en-AU" dirty="0"/>
              <a:t>Completion of the project will then be undertaken in the most efficient and time effective manner possible.</a:t>
            </a:r>
          </a:p>
        </p:txBody>
      </p:sp>
    </p:spTree>
    <p:extLst>
      <p:ext uri="{BB962C8B-B14F-4D97-AF65-F5344CB8AC3E}">
        <p14:creationId xmlns:p14="http://schemas.microsoft.com/office/powerpoint/2010/main" val="417494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444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Alef</vt:lpstr>
      <vt:lpstr>Arial</vt:lpstr>
      <vt:lpstr>Bodoni MT</vt:lpstr>
      <vt:lpstr>Bodoni MT Black</vt:lpstr>
      <vt:lpstr>Calibri</vt:lpstr>
      <vt:lpstr>Calibri Light</vt:lpstr>
      <vt:lpstr>Office Theme</vt:lpstr>
      <vt:lpstr> </vt:lpstr>
      <vt:lpstr>What is the Current Status of the Project</vt:lpstr>
      <vt:lpstr>What happens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Colin S Appleby</dc:creator>
  <cp:lastModifiedBy>Colin S Appleby</cp:lastModifiedBy>
  <cp:revision>8</cp:revision>
  <dcterms:created xsi:type="dcterms:W3CDTF">2023-01-29T01:18:31Z</dcterms:created>
  <dcterms:modified xsi:type="dcterms:W3CDTF">2023-02-26T03:38:37Z</dcterms:modified>
</cp:coreProperties>
</file>