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F315-2C0C-AD59-6B62-2451A534A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77F31-6A44-24E7-9158-0E27FED3F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43246-2F50-77F5-7B1C-1BF5CBBA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5489-32AB-E8B3-391E-C3164966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DF540-6E2A-A3F7-597B-20E36B40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4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D8D5-D89B-595A-4797-2A81EBCB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A1D7D-4B6D-42CF-4F2E-AB3C9A8EA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A1A41-0F28-0FFC-C879-7DC56F2E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6E5A9-96EA-6D2C-E2CC-BF8BEA9D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98290-FD06-F051-D907-906552B2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512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4EE6D-7469-BFE1-CBE8-FC37D7037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683AE-7324-3C8D-076A-0329C46BD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EFA06-4CA3-2A1E-A7D7-7359FB0D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3710-8983-2D04-7D11-50984D59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2DD8F-1A10-7979-8947-512A094C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07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722D-190C-9138-DCA6-2E4F69ED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CE9EA-6BF7-B8E1-2074-A1730431B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10907-5F08-D8F8-B89F-3A6DDED8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07070-9456-3ED9-31E4-A76A87A1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504BF-1746-5655-706E-350FDF18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27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09FE-CACD-8545-CA5C-3C00EBD6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8949E-E492-BD34-DED9-854FC2B1C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42602-B49F-F8B1-FB23-68CD26CF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4A885-4C14-CD9E-038B-D74FAB90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D4D09-9A4A-759E-F0AD-04ADF743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22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17C-7762-8F79-4868-D0343E7B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F0C57-9D04-32DD-7B59-067E67E12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CD187-17BF-9747-AC19-0955449B2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77F33-AD17-49A9-2331-DB36D10C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2E230-5120-B5A3-FF33-F664C937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3FB52-C37D-B986-0F17-6D597C9A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78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42DE-06D3-DF71-947C-7F2786BE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97577-B31E-8440-E405-E3FAA1A11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136DA-4B7F-8797-1592-3589690BF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DD96C-6547-BBFC-3506-2863C3EB4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4A7C5-D189-FBCA-0E40-0493C46C5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64F12-B7D1-0179-78BE-168BF6B4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BBE93-EEC8-3360-FA24-7040BB6C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C0A16-8B52-80FB-63DD-7890AEA5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93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936E-B958-3C9D-5E7C-1CA1FD31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DF155-28F2-62C3-2382-00ECF03D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B6FB6-84F0-1FF1-A074-BD010FC3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F7D1E-6F2E-B803-BCE4-824D4451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723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571A5-B9EA-1973-B156-2FA6EDDE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A21B1-AF95-4EE7-F225-EAF6D4C1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4A2C5-7CA4-AD0B-29DC-1E723A64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0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9EB2-AA75-7CC0-D003-18BDD3B9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48E3-D27B-32CF-DB3F-73A8F9779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00E38-9BC4-7E7F-2A6C-820D29417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3E722-94F1-D30C-79F8-1849F4CF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DA417-0AE8-1815-4BB6-DF543F19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B4510-06A1-0603-3AA8-53CCF2DE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862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CD3F-3215-3BB3-5F8B-B99DADB2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03E57-691C-6A21-2DF8-2822A213E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58A3D-1D6A-7445-B470-6509E1685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9E14D-3DA1-4A91-2AB0-C96B1476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278E9-2166-F4EC-F405-40B741C6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D56F1-03B1-EDD6-F3CE-50C269B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168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5D6AE-D777-5FD6-202B-839C8FE0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580F8-B9DB-F118-03E2-954B5DC6A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3FC3-D6EA-A028-545F-12DCB7779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7FA96-84DD-DC49-C73D-1E64BA9FC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4D844-4BD0-F461-86A1-161935C40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8843-E010-2106-4D5C-93D627AA1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5766"/>
            <a:ext cx="9144000" cy="129862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C7C7C-B744-CD8C-5DCA-377692E7C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812" y="3060654"/>
            <a:ext cx="9553303" cy="36842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AU" sz="1200" b="1" dirty="0">
              <a:latin typeface="Bodoni MT" panose="02070603080606020203" pitchFamily="18" charset="0"/>
            </a:endParaRPr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1200"/>
              </a:spcAft>
            </a:pPr>
            <a:r>
              <a:rPr lang="en-AU" sz="4400" b="1" dirty="0">
                <a:latin typeface="Bodoni MT" panose="02070603080606020203" pitchFamily="18" charset="0"/>
              </a:rPr>
              <a:t>Unit Code: CYB6012-23AC1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AU" sz="4400" b="1" dirty="0">
                <a:latin typeface="Bodoni MT" panose="02070603080606020203" pitchFamily="18" charset="0"/>
              </a:rPr>
              <a:t>Unit Name: Cyber Project 1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AU" sz="4400" b="1" dirty="0">
                <a:latin typeface="Bodoni MT" panose="02070603080606020203" pitchFamily="18" charset="0"/>
              </a:rPr>
              <a:t>Facilitator’s Name: </a:t>
            </a:r>
            <a:r>
              <a:rPr lang="en-AU" sz="4400" b="1" i="0" u="none" strike="noStrike" dirty="0" err="1">
                <a:solidFill>
                  <a:srgbClr val="000000"/>
                </a:solidFill>
                <a:effectLst/>
                <a:latin typeface="Bodoni MT" panose="02070603080606020203" pitchFamily="18" charset="0"/>
              </a:rPr>
              <a:t>Bazlur</a:t>
            </a:r>
            <a:r>
              <a:rPr lang="en-AU" sz="4400" b="1" i="0" u="none" strike="noStrike" dirty="0">
                <a:solidFill>
                  <a:srgbClr val="000000"/>
                </a:solidFill>
                <a:effectLst/>
                <a:latin typeface="Bodoni MT" panose="02070603080606020203" pitchFamily="18" charset="0"/>
              </a:rPr>
              <a:t> Rashid</a:t>
            </a:r>
          </a:p>
          <a:p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71F7B0-40FB-B5C3-B8AA-64A4619E5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312129"/>
              </p:ext>
            </p:extLst>
          </p:nvPr>
        </p:nvGraphicFramePr>
        <p:xfrm>
          <a:off x="5003800" y="4707526"/>
          <a:ext cx="2184400" cy="390525"/>
        </p:xfrm>
        <a:graphic>
          <a:graphicData uri="http://schemas.openxmlformats.org/drawingml/2006/table">
            <a:tbl>
              <a:tblPr/>
              <a:tblGrid>
                <a:gridCol w="2184400">
                  <a:extLst>
                    <a:ext uri="{9D8B030D-6E8A-4147-A177-3AD203B41FA5}">
                      <a16:colId xmlns:a16="http://schemas.microsoft.com/office/drawing/2014/main" val="41691734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l" fontAlgn="t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368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59D2F6-C133-F2DD-D8FC-7FB30358C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204607"/>
              </p:ext>
            </p:extLst>
          </p:nvPr>
        </p:nvGraphicFramePr>
        <p:xfrm>
          <a:off x="653143" y="575766"/>
          <a:ext cx="10806815" cy="2959913"/>
        </p:xfrm>
        <a:graphic>
          <a:graphicData uri="http://schemas.openxmlformats.org/drawingml/2006/table">
            <a:tbl>
              <a:tblPr/>
              <a:tblGrid>
                <a:gridCol w="10806815">
                  <a:extLst>
                    <a:ext uri="{9D8B030D-6E8A-4147-A177-3AD203B41FA5}">
                      <a16:colId xmlns:a16="http://schemas.microsoft.com/office/drawing/2014/main" val="20560157"/>
                    </a:ext>
                  </a:extLst>
                </a:gridCol>
              </a:tblGrid>
              <a:tr h="2959913">
                <a:tc>
                  <a:txBody>
                    <a:bodyPr/>
                    <a:lstStyle/>
                    <a:p>
                      <a:pPr algn="ctr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 Black" panose="02070A03080606020203" pitchFamily="18" charset="0"/>
                        </a:rPr>
                        <a:t>Risk Assessment of a small(</a:t>
                      </a:r>
                      <a:r>
                        <a:rPr lang="en-GB" sz="3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doni MT Black" panose="02070A03080606020203" pitchFamily="18" charset="0"/>
                        </a:rPr>
                        <a:t>ish</a:t>
                      </a:r>
                      <a:r>
                        <a:rPr lang="en-GB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 Black" panose="02070A03080606020203" pitchFamily="18" charset="0"/>
                        </a:rPr>
                        <a:t>) Company</a:t>
                      </a:r>
                    </a:p>
                    <a:p>
                      <a:pPr algn="ctr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 Black" panose="02070A03080606020203" pitchFamily="18" charset="0"/>
                        </a:rPr>
                        <a:t>Assessment 2</a:t>
                      </a:r>
                    </a:p>
                    <a:p>
                      <a:pPr algn="ctr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 Black" panose="02070A03080606020203" pitchFamily="18" charset="0"/>
                        </a:rPr>
                        <a:t>presented by</a:t>
                      </a:r>
                    </a:p>
                    <a:p>
                      <a:pPr algn="ctr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 Black" panose="02070A03080606020203" pitchFamily="18" charset="0"/>
                        </a:rPr>
                        <a:t>Colin Appleby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33211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00CDD1A-27B7-9A06-2165-7B13D0A3E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95" y="1709595"/>
            <a:ext cx="2603906" cy="16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9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97A7-6D4B-5D6B-1325-CA36631B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u="sng" dirty="0">
                <a:latin typeface="Alef" panose="00000500000000000000" pitchFamily="2" charset="-79"/>
                <a:cs typeface="Alef" panose="00000500000000000000" pitchFamily="2" charset="-79"/>
              </a:rPr>
              <a:t>Current Status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1B6E-8D24-7664-611C-F3D1268C5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Project Proposal has been written and supporting documentation prepared.</a:t>
            </a:r>
          </a:p>
          <a:p>
            <a:r>
              <a:rPr lang="en-AU" dirty="0"/>
              <a:t>Very little is known of the target company’s infrastructure other than the device count and the fact that a company website exists.</a:t>
            </a:r>
          </a:p>
          <a:p>
            <a:r>
              <a:rPr lang="en-AU" dirty="0"/>
              <a:t>A Gantt chart showing the tasks to be undertaken and their links has been prepared and a baseline recorded. Given the lack of detail task durations are longer than (probably) required</a:t>
            </a:r>
          </a:p>
          <a:p>
            <a:r>
              <a:rPr lang="en-AU" dirty="0"/>
              <a:t>An agreement draft has been prepared for the company to sign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197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9499-112C-8F0E-6801-74E90C50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happens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BE7B-8DE1-B3FD-D273-8CA45BDD5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Finalise the text of the agreement</a:t>
            </a:r>
          </a:p>
          <a:p>
            <a:r>
              <a:rPr lang="en-AU" dirty="0"/>
              <a:t>Negotiate the best times to undertake the assessment.</a:t>
            </a:r>
          </a:p>
          <a:p>
            <a:r>
              <a:rPr lang="en-AU" dirty="0"/>
              <a:t>Comments the detailed risk assessment, documenting the process fully</a:t>
            </a:r>
          </a:p>
          <a:p>
            <a:r>
              <a:rPr lang="en-AU" dirty="0"/>
              <a:t>Monitor actual vs planned project and update the project plan as required.</a:t>
            </a:r>
          </a:p>
          <a:p>
            <a:r>
              <a:rPr lang="en-AU" dirty="0"/>
              <a:t>Once enough of the risk assessment task has been undertaken (2 weeks after commencement) commence analysis of the </a:t>
            </a:r>
            <a:r>
              <a:rPr lang="en-AU"/>
              <a:t>data obtained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494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Alef</vt:lpstr>
      <vt:lpstr>Arial</vt:lpstr>
      <vt:lpstr>Bodoni MT</vt:lpstr>
      <vt:lpstr>Bodoni MT Black</vt:lpstr>
      <vt:lpstr>Calibri</vt:lpstr>
      <vt:lpstr>Calibri Light</vt:lpstr>
      <vt:lpstr>Office Theme</vt:lpstr>
      <vt:lpstr> </vt:lpstr>
      <vt:lpstr>Current Status of Project</vt:lpstr>
      <vt:lpstr>What happens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Colin S Appleby</dc:creator>
  <cp:lastModifiedBy>Colin S Appleby</cp:lastModifiedBy>
  <cp:revision>2</cp:revision>
  <dcterms:created xsi:type="dcterms:W3CDTF">2023-01-29T01:18:31Z</dcterms:created>
  <dcterms:modified xsi:type="dcterms:W3CDTF">2023-02-26T00:18:49Z</dcterms:modified>
</cp:coreProperties>
</file>