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2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82" r:id="rId13"/>
    <p:sldId id="284" r:id="rId14"/>
    <p:sldId id="285" r:id="rId15"/>
    <p:sldId id="268" r:id="rId16"/>
    <p:sldId id="273" r:id="rId17"/>
    <p:sldId id="262" r:id="rId18"/>
    <p:sldId id="264" r:id="rId19"/>
    <p:sldId id="266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27.06.2023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27.06.2023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27.06.2023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34CBEB-08F8-4F33-B3AF-DA0E510C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2CF582-41D3-4B8D-8B17-CD3FCEB0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Инфологическая модель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FBD14-0D2C-4758-8060-499E6F7FF4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4" y="1018117"/>
            <a:ext cx="9484746" cy="482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26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89461-C1D5-4034-9F12-329E80A0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B85778-48E7-4CA8-9C54-EA970B74896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6723" r="4376" b="5573"/>
          <a:stretch/>
        </p:blipFill>
        <p:spPr bwMode="auto">
          <a:xfrm>
            <a:off x="3012489" y="849926"/>
            <a:ext cx="6167022" cy="5282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3087097-EF5B-4525-8FFB-79BE2D22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Логическая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2489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2A0C39-6B08-44AA-AFFB-48E1DD38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B7017D-709B-46F1-B9BF-1F4C8C6E7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4221" y="849926"/>
            <a:ext cx="6883894" cy="5390966"/>
          </a:xfrm>
          <a:prstGeom prst="rect">
            <a:avLst/>
          </a:prstGeom>
          <a:ln>
            <a:noFill/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187C3E-6119-4DEA-8C27-073D6EB2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Физическая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468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1897" y="787782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94" y="1031298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 и база данных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E8DCA7-BDDA-4C56-97D7-ABE4B432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pic>
        <p:nvPicPr>
          <p:cNvPr id="5" name="Готовая видел-демонстрация">
            <a:hlinkClick r:id="" action="ppaction://media"/>
            <a:extLst>
              <a:ext uri="{FF2B5EF4-FFF2-40B4-BE49-F238E27FC236}">
                <a16:creationId xmlns:a16="http://schemas.microsoft.com/office/drawing/2014/main" id="{7A9FC45B-4720-4ADD-BFCE-293305F072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65" y="1437190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оценку благополучия сотрудников. Для этого в тестах используются многофакторные вопросы, позволяющие оценить различные стороны удовлетворенности сотрудников.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благополучия.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173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в вопросах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3316</TotalTime>
  <Words>436</Words>
  <Application>Microsoft Office PowerPoint</Application>
  <PresentationFormat>Широкоэкранный</PresentationFormat>
  <Paragraphs>126</Paragraphs>
  <Slides>20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Легкий дым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Инфологическая модель данных</vt:lpstr>
      <vt:lpstr>Логическая модель данных</vt:lpstr>
      <vt:lpstr>Физическая модель данных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378</cp:revision>
  <dcterms:created xsi:type="dcterms:W3CDTF">2023-01-18T02:59:46Z</dcterms:created>
  <dcterms:modified xsi:type="dcterms:W3CDTF">2023-06-26T17:20:48Z</dcterms:modified>
</cp:coreProperties>
</file>