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3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3" r:id="rId11"/>
    <p:sldId id="281" r:id="rId12"/>
    <p:sldId id="268" r:id="rId13"/>
    <p:sldId id="273" r:id="rId14"/>
    <p:sldId id="262" r:id="rId15"/>
    <p:sldId id="264" r:id="rId16"/>
    <p:sldId id="266" r:id="rId17"/>
    <p:sldId id="280" r:id="rId18"/>
    <p:sldId id="279" r:id="rId19"/>
    <p:sldId id="276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системы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35" y="743221"/>
            <a:ext cx="8693752" cy="586784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FEB19-067B-4FD0-908F-67CB6C8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60F487-0F08-494A-9D2F-B9FE9C65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Макеты пользовательского интерфейса</a:t>
            </a:r>
          </a:p>
        </p:txBody>
      </p:sp>
      <p:pic>
        <p:nvPicPr>
          <p:cNvPr id="6" name="Объект 2">
            <a:extLst>
              <a:ext uri="{FF2B5EF4-FFF2-40B4-BE49-F238E27FC236}">
                <a16:creationId xmlns:a16="http://schemas.microsoft.com/office/drawing/2014/main" id="{AF95DDD3-3539-4299-B560-0420D90F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45" y="781227"/>
            <a:ext cx="3129821" cy="5475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513D2-D1DC-411B-8B1D-3365B29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902" y="787782"/>
            <a:ext cx="3221916" cy="5552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41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688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вопросов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464E2C-0A91-4A0A-A6F8-11E37B8088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1729" y="849926"/>
            <a:ext cx="8408542" cy="57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" y="88777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Персональный отчёт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B9426-C1CC-48CA-8DA8-E480C0A6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r="4409" b="1474"/>
          <a:stretch/>
        </p:blipFill>
        <p:spPr>
          <a:xfrm>
            <a:off x="3696970" y="987958"/>
            <a:ext cx="4798059" cy="51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6026"/>
            <a:ext cx="8911687" cy="70324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67B994-BDC7-47D1-8B4A-6558F5BB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190153"/>
            <a:ext cx="11301275" cy="20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594" y="1031298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BB18-884C-4D57-8C7B-6341439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014B287-ED2C-4F3C-9770-2942AF80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конкурентов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2DB96F-74E6-466B-85E1-D5345CFF2A12}"/>
              </a:ext>
            </a:extLst>
          </p:cNvPr>
          <p:cNvSpPr/>
          <p:nvPr/>
        </p:nvSpPr>
        <p:spPr>
          <a:xfrm>
            <a:off x="1311579" y="1659285"/>
            <a:ext cx="9809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StartExam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тариф “Стандартный” за 10000 за 3 месяца или около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3333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 за месяц.</a:t>
            </a:r>
          </a:p>
          <a:p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Let's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предлагает различные тарифы для тестирований, однако стоимость самого базового тарифа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5000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Сервис платформы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Profdialog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предлагает уже подготовленные тесты различной направленности. Стоимость 1 тестирования данной платформы начинается с 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1490 руб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9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F0CD3A-2D9D-462D-BDCE-3420525A6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21646"/>
              </p:ext>
            </p:extLst>
          </p:nvPr>
        </p:nvGraphicFramePr>
        <p:xfrm>
          <a:off x="1531968" y="1721496"/>
          <a:ext cx="9128063" cy="362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Worksheet" r:id="rId3" imgW="6743700" imgH="2676752" progId="Excel.Sheet.12">
                  <p:embed/>
                </p:oleObj>
              </mc:Choice>
              <mc:Fallback>
                <p:oleObj name="Worksheet" r:id="rId3" imgW="6743700" imgH="2676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68" y="1721496"/>
                        <a:ext cx="9128063" cy="362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и показатели эффективности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2032000" y="1481184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Инвестиции: 280770,72 руб.</a:t>
            </a: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0A679B73-8A0A-44BA-9AD1-2D0B0403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86648"/>
              </p:ext>
            </p:extLst>
          </p:nvPr>
        </p:nvGraphicFramePr>
        <p:xfrm>
          <a:off x="2032000" y="2519464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" y="1583676"/>
            <a:ext cx="10999712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265884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D1D6-9B08-4218-88AA-5787B740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7C17F-E116-4340-863C-F622FB9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65" y="1437190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 компании проводятся тестирования, направленные на оценку благополучия сотрудников. Для этого в тестах используются многофакторные вопросы, позволяющие оценить различные стороны удовлетворенности сотрудников.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278384"/>
            <a:ext cx="10128096" cy="474879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 бы оценили эмоциональную обстановку в Вашем отделе?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Обозначенные факторы относятся к направлению профессионального благополучия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составит 50%.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тестирований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тестирований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173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42115"/>
              </p:ext>
            </p:extLst>
          </p:nvPr>
        </p:nvGraphicFramePr>
        <p:xfrm>
          <a:off x="1199535" y="1337186"/>
          <a:ext cx="10314042" cy="4382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9423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77103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71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76151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9027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7308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оценки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65443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психологических тестирований и обработке их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09636"/>
              </p:ext>
            </p:extLst>
          </p:nvPr>
        </p:nvGraphicFramePr>
        <p:xfrm>
          <a:off x="1311579" y="1352174"/>
          <a:ext cx="10193034" cy="447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61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510173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тестирований и просмотр состояния показателей благополучия.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1732683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тестов и получение обработанных результатов тестирований. Контроль за прохождением тестирований.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и применение факторов для измерений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3173</TotalTime>
  <Words>525</Words>
  <Application>Microsoft Office PowerPoint</Application>
  <PresentationFormat>Широкоэкранный</PresentationFormat>
  <Paragraphs>144</Paragraphs>
  <Slides>21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Легкий дым</vt:lpstr>
      <vt:lpstr>Worksheet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Концептуальная архитектура системы</vt:lpstr>
      <vt:lpstr>Макеты пользовательского интерфейса</vt:lpstr>
      <vt:lpstr>Выбор средств реализации</vt:lpstr>
      <vt:lpstr>Конструктор вопросов</vt:lpstr>
      <vt:lpstr>Персональный отчёт</vt:lpstr>
      <vt:lpstr>Пример итогового отчёта</vt:lpstr>
      <vt:lpstr>Результат</vt:lpstr>
      <vt:lpstr>Стоимость услуг конкурентов</vt:lpstr>
      <vt:lpstr>Стоимость услуг и объем продаж</vt:lpstr>
      <vt:lpstr>Финансирование и показатели эффективности проекта</vt:lpstr>
      <vt:lpstr>Срок окупаемости проекта и план ДДС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341</cp:revision>
  <dcterms:created xsi:type="dcterms:W3CDTF">2023-01-18T02:59:46Z</dcterms:created>
  <dcterms:modified xsi:type="dcterms:W3CDTF">2023-06-18T08:36:42Z</dcterms:modified>
</cp:coreProperties>
</file>