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2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68" r:id="rId13"/>
    <p:sldId id="273" r:id="rId14"/>
    <p:sldId id="262" r:id="rId15"/>
    <p:sldId id="264" r:id="rId16"/>
    <p:sldId id="266" r:id="rId17"/>
    <p:sldId id="280" r:id="rId18"/>
    <p:sldId id="279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19.06.2023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19.06.2023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15.1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19.4.0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4.18.2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  15.1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1897" y="787782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90153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94" y="1031298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543876"/>
            <a:ext cx="9809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тариф “Стандартный” стоимость которого – 10000 руб. за 3 месяца.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для тестирований, однако стоимость базового тарифа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тесты различной направленности. Стоимость 1 тестирования данной платформы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646"/>
              </p:ext>
            </p:extLst>
          </p:nvPr>
        </p:nvGraphicFramePr>
        <p:xfrm>
          <a:off x="1531968" y="1721496"/>
          <a:ext cx="9128063" cy="362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68" y="1721496"/>
                        <a:ext cx="9128063" cy="362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112"/>
              </p:ext>
            </p:extLst>
          </p:nvPr>
        </p:nvGraphicFramePr>
        <p:xfrm>
          <a:off x="2032000" y="2519464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7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265884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65" y="1437190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оценку благополучия сотрудников. Для этого в тестах используются многофакторные вопросы, позволяющие оценить различные стороны удовлетворенности сотрудников.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278384"/>
            <a:ext cx="10128096" cy="474879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 бы оценили эмоциональную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Обозначенные факторы относятся к направлению профессионального благополучия.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составит 50%.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тестирований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9173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и применение факторов в вопросах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3208</TotalTime>
  <Words>525</Words>
  <Application>Microsoft Office PowerPoint</Application>
  <PresentationFormat>Широкоэкранный</PresentationFormat>
  <Paragraphs>145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354</cp:revision>
  <dcterms:created xsi:type="dcterms:W3CDTF">2023-01-18T02:59:46Z</dcterms:created>
  <dcterms:modified xsi:type="dcterms:W3CDTF">2023-06-19T03:12:03Z</dcterms:modified>
</cp:coreProperties>
</file>