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3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729" y="849926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1" y="2163520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62" y="1304065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714546"/>
            <a:ext cx="980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является предлагает тариф “Стандартный” за 10000 за 3 месяца или около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по тестированию, однако стоимость самого базового тарифа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тестирования различной направленности. Стоимость 1 тестирования данной платформы начинается с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49476"/>
              </p:ext>
            </p:extLst>
          </p:nvPr>
        </p:nvGraphicFramePr>
        <p:xfrm>
          <a:off x="1838556" y="1739252"/>
          <a:ext cx="8514887" cy="337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556" y="1739252"/>
                        <a:ext cx="8514887" cy="337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27179"/>
              </p:ext>
            </p:extLst>
          </p:nvPr>
        </p:nvGraphicFramePr>
        <p:xfrm>
          <a:off x="2032000" y="2272988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D1D6-9B08-4218-88AA-5787B740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7C17F-E116-4340-863C-F622FB9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улучшение условий их труда. Для этого используются тесты, позволяющие оценить различные стороны ожиданий сотрудников от компании.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465006"/>
            <a:ext cx="10128096" cy="4562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оцениваете психологическую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Данные вспомогательные факторы относятся к направлению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составляет 50%, для 2 вспомогательных факторов.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тестирования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произвольных измеряемых факторов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в системе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 для каждого из сотрудников компании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3044</TotalTime>
  <Words>536</Words>
  <Application>Microsoft Office PowerPoint</Application>
  <PresentationFormat>Широкоэкранный</PresentationFormat>
  <Paragraphs>146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306</cp:revision>
  <dcterms:created xsi:type="dcterms:W3CDTF">2023-01-18T02:59:46Z</dcterms:created>
  <dcterms:modified xsi:type="dcterms:W3CDTF">2023-06-16T12:28:34Z</dcterms:modified>
</cp:coreProperties>
</file>