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6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84" r:id="rId14"/>
    <p:sldId id="285" r:id="rId15"/>
    <p:sldId id="268" r:id="rId16"/>
    <p:sldId id="273" r:id="rId17"/>
    <p:sldId id="262" r:id="rId18"/>
    <p:sldId id="264" r:id="rId19"/>
    <p:sldId id="266" r:id="rId20"/>
    <p:sldId id="280" r:id="rId21"/>
    <p:sldId id="279" r:id="rId22"/>
    <p:sldId id="276" r:id="rId23"/>
    <p:sldId id="278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89461-C1D5-4034-9F12-329E80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85778-48E7-4CA8-9C54-EA970B7489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6723" r="4376" b="5573"/>
          <a:stretch/>
        </p:blipFill>
        <p:spPr bwMode="auto">
          <a:xfrm>
            <a:off x="3012489" y="849926"/>
            <a:ext cx="6167022" cy="528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087097-EF5B-4525-8FFB-79BE2D2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489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A0C39-6B08-44AA-AFFB-48E1DD3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017D-709B-46F1-B9BF-1F4C8C6E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4221" y="849926"/>
            <a:ext cx="6883894" cy="5390966"/>
          </a:xfrm>
          <a:prstGeom prst="rect">
            <a:avLst/>
          </a:prstGeom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187C3E-6119-4DEA-8C27-073D6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68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 и база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“Стандартный”,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B2443-8492-42B1-A32D-EE08D2F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C4E133-300D-47A6-AA61-2C3F7E71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5" y="291918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224F83-95F8-4D32-B38E-40603567369C}"/>
              </a:ext>
            </a:extLst>
          </p:cNvPr>
          <p:cNvSpPr/>
          <p:nvPr/>
        </p:nvSpPr>
        <p:spPr>
          <a:xfrm>
            <a:off x="1311579" y="2044005"/>
            <a:ext cx="9809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Доработка дизайна веб-приложения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дополнительных методик оценки благополучия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системы рекомендаций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новых типов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36493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3279</TotalTime>
  <Words>555</Words>
  <Application>Microsoft Office PowerPoint</Application>
  <PresentationFormat>Широкоэкранный</PresentationFormat>
  <Paragraphs>157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Логическая модель данных</vt:lpstr>
      <vt:lpstr>Физическая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378</cp:revision>
  <dcterms:created xsi:type="dcterms:W3CDTF">2023-01-18T02:59:46Z</dcterms:created>
  <dcterms:modified xsi:type="dcterms:W3CDTF">2023-06-21T04:48:34Z</dcterms:modified>
</cp:coreProperties>
</file>