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53E1-1A69-4797-AE8B-5E103B529F9E}" type="datetimeFigureOut">
              <a:rPr lang="hu-HU" smtClean="0"/>
              <a:t>2022. 12. 18.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3927-6CED-427F-8088-6756895AD6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132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53E1-1A69-4797-AE8B-5E103B529F9E}" type="datetimeFigureOut">
              <a:rPr lang="hu-HU" smtClean="0"/>
              <a:t>2022. 12. 18.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3927-6CED-427F-8088-6756895AD6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879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53E1-1A69-4797-AE8B-5E103B529F9E}" type="datetimeFigureOut">
              <a:rPr lang="hu-HU" smtClean="0"/>
              <a:t>2022. 12. 18.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3927-6CED-427F-8088-6756895AD6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0651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53E1-1A69-4797-AE8B-5E103B529F9E}" type="datetimeFigureOut">
              <a:rPr lang="hu-HU" smtClean="0"/>
              <a:t>2022. 12. 18.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3927-6CED-427F-8088-6756895AD6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542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53E1-1A69-4797-AE8B-5E103B529F9E}" type="datetimeFigureOut">
              <a:rPr lang="hu-HU" smtClean="0"/>
              <a:t>2022. 12. 18.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3927-6CED-427F-8088-6756895AD6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7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53E1-1A69-4797-AE8B-5E103B529F9E}" type="datetimeFigureOut">
              <a:rPr lang="hu-HU" smtClean="0"/>
              <a:t>2022. 12. 18.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3927-6CED-427F-8088-6756895AD6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996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53E1-1A69-4797-AE8B-5E103B529F9E}" type="datetimeFigureOut">
              <a:rPr lang="hu-HU" smtClean="0"/>
              <a:t>2022. 12. 18.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3927-6CED-427F-8088-6756895AD6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933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53E1-1A69-4797-AE8B-5E103B529F9E}" type="datetimeFigureOut">
              <a:rPr lang="hu-HU" smtClean="0"/>
              <a:t>2022. 12. 18.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3927-6CED-427F-8088-6756895AD6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0572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53E1-1A69-4797-AE8B-5E103B529F9E}" type="datetimeFigureOut">
              <a:rPr lang="hu-HU" smtClean="0"/>
              <a:t>2022. 12. 18.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3927-6CED-427F-8088-6756895AD6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598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53E1-1A69-4797-AE8B-5E103B529F9E}" type="datetimeFigureOut">
              <a:rPr lang="hu-HU" smtClean="0"/>
              <a:t>2022. 12. 18.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3927-6CED-427F-8088-6756895AD6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384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53E1-1A69-4797-AE8B-5E103B529F9E}" type="datetimeFigureOut">
              <a:rPr lang="hu-HU" smtClean="0"/>
              <a:t>2022. 12. 18.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3927-6CED-427F-8088-6756895AD6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154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53E1-1A69-4797-AE8B-5E103B529F9E}" type="datetimeFigureOut">
              <a:rPr lang="hu-HU" smtClean="0"/>
              <a:t>2022. 12. 18.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B3927-6CED-427F-8088-6756895AD6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437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Virus</a:t>
            </a:r>
            <a:r>
              <a:rPr lang="hu-HU" dirty="0" smtClean="0"/>
              <a:t> </a:t>
            </a:r>
            <a:r>
              <a:rPr lang="hu-HU" dirty="0" err="1" smtClean="0"/>
              <a:t>Host</a:t>
            </a:r>
            <a:r>
              <a:rPr lang="hu-HU" dirty="0" smtClean="0"/>
              <a:t> </a:t>
            </a:r>
            <a:r>
              <a:rPr lang="hu-HU" dirty="0" err="1" smtClean="0"/>
              <a:t>Classification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Adatbányászat projekt</a:t>
            </a:r>
          </a:p>
          <a:p>
            <a:r>
              <a:rPr lang="hu-HU" dirty="0" smtClean="0"/>
              <a:t>Csatári Jakab</a:t>
            </a:r>
          </a:p>
          <a:p>
            <a:r>
              <a:rPr lang="hu-HU" dirty="0" smtClean="0"/>
              <a:t>2022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2995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Validációs</a:t>
            </a:r>
            <a:r>
              <a:rPr lang="hu-HU" dirty="0" smtClean="0"/>
              <a:t> eredmények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637" y="1553432"/>
            <a:ext cx="5136325" cy="4808637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692" y="1553432"/>
            <a:ext cx="2430991" cy="2293819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288" y="3995854"/>
            <a:ext cx="2392887" cy="22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2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Aggregált</a:t>
            </a:r>
            <a:r>
              <a:rPr lang="hu-HU" dirty="0" smtClean="0"/>
              <a:t> modell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Legjobb betanított modellek mindegyikét lefuttatja az inputra</a:t>
            </a:r>
          </a:p>
          <a:p>
            <a:r>
              <a:rPr lang="hu-HU" dirty="0" smtClean="0"/>
              <a:t>Eredmények valószínűségi </a:t>
            </a:r>
            <a:r>
              <a:rPr lang="hu-HU" dirty="0" err="1" smtClean="0"/>
              <a:t>vektorát</a:t>
            </a:r>
            <a:r>
              <a:rPr lang="hu-HU" dirty="0" smtClean="0"/>
              <a:t> </a:t>
            </a:r>
            <a:r>
              <a:rPr lang="hu-HU" dirty="0" err="1" smtClean="0"/>
              <a:t>aggregálja</a:t>
            </a:r>
            <a:r>
              <a:rPr lang="hu-HU" dirty="0" smtClean="0"/>
              <a:t> valahogy:</a:t>
            </a:r>
          </a:p>
          <a:p>
            <a:pPr lvl="1"/>
            <a:r>
              <a:rPr lang="hu-HU" dirty="0" smtClean="0"/>
              <a:t>1. </a:t>
            </a:r>
            <a:r>
              <a:rPr lang="hu-HU" dirty="0" err="1" smtClean="0"/>
              <a:t>LinComb</a:t>
            </a:r>
            <a:r>
              <a:rPr lang="hu-HU" dirty="0" smtClean="0"/>
              <a:t> (átlagol)</a:t>
            </a:r>
          </a:p>
          <a:p>
            <a:pPr lvl="1"/>
            <a:r>
              <a:rPr lang="hu-HU" dirty="0" smtClean="0"/>
              <a:t>2. Max (legnagyobbat választja)</a:t>
            </a:r>
          </a:p>
          <a:p>
            <a:pPr lvl="1"/>
            <a:r>
              <a:rPr lang="hu-HU" dirty="0" smtClean="0"/>
              <a:t>3. </a:t>
            </a:r>
            <a:r>
              <a:rPr lang="hu-HU" dirty="0" err="1" smtClean="0"/>
              <a:t>PosMax</a:t>
            </a:r>
            <a:r>
              <a:rPr lang="hu-HU" dirty="0" smtClean="0"/>
              <a:t> (mint Max, de ha 0.8-bél nagyobb valószínűséggel emberi </a:t>
            </a:r>
            <a:r>
              <a:rPr lang="hu-HU" dirty="0" err="1" smtClean="0"/>
              <a:t>host</a:t>
            </a:r>
            <a:r>
              <a:rPr lang="hu-HU" dirty="0" smtClean="0"/>
              <a:t> bármelyik modellben, akkor annak klasszifikáljuk)</a:t>
            </a:r>
          </a:p>
        </p:txBody>
      </p:sp>
    </p:spTree>
    <p:extLst>
      <p:ext uri="{BB962C8B-B14F-4D97-AF65-F5344CB8AC3E}">
        <p14:creationId xmlns:p14="http://schemas.microsoft.com/office/powerpoint/2010/main" val="76162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Aggregált</a:t>
            </a:r>
            <a:r>
              <a:rPr lang="hu-HU" dirty="0" smtClean="0"/>
              <a:t> modell teljesítménye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Ismeretlen vírusra (influenza):</a:t>
            </a:r>
            <a:br>
              <a:rPr lang="hu-HU" dirty="0" smtClean="0"/>
            </a:br>
            <a:r>
              <a:rPr lang="hu-HU" dirty="0" err="1" smtClean="0"/>
              <a:t>LinComb</a:t>
            </a:r>
            <a:r>
              <a:rPr lang="hu-HU" dirty="0" smtClean="0"/>
              <a:t>: 56.45</a:t>
            </a:r>
            <a:br>
              <a:rPr lang="hu-HU" dirty="0" smtClean="0"/>
            </a:br>
            <a:r>
              <a:rPr lang="hu-HU" dirty="0" smtClean="0"/>
              <a:t>Max: 64.9</a:t>
            </a:r>
            <a:br>
              <a:rPr lang="hu-HU" dirty="0" smtClean="0"/>
            </a:br>
            <a:r>
              <a:rPr lang="hu-HU" dirty="0" err="1" smtClean="0"/>
              <a:t>PosMax</a:t>
            </a:r>
            <a:r>
              <a:rPr lang="hu-HU" dirty="0" smtClean="0"/>
              <a:t>: 40.55		-&gt; nem általánosodott túl jól</a:t>
            </a:r>
          </a:p>
          <a:p>
            <a:endParaRPr lang="hu-HU" dirty="0" smtClean="0"/>
          </a:p>
          <a:p>
            <a:r>
              <a:rPr lang="hu-HU" dirty="0" smtClean="0"/>
              <a:t>Azonos vírusra alkalmazva, tud javítani:</a:t>
            </a:r>
            <a:br>
              <a:rPr lang="hu-HU" dirty="0" smtClean="0"/>
            </a:br>
            <a:r>
              <a:rPr lang="hu-HU" dirty="0" smtClean="0"/>
              <a:t>	pl. </a:t>
            </a:r>
            <a:r>
              <a:rPr lang="hu-HU" dirty="0" err="1" smtClean="0"/>
              <a:t>zika-lstm</a:t>
            </a:r>
            <a:r>
              <a:rPr lang="hu-HU" dirty="0" smtClean="0"/>
              <a:t> + </a:t>
            </a:r>
            <a:r>
              <a:rPr lang="hu-HU" dirty="0" err="1" smtClean="0"/>
              <a:t>zika-bilstm</a:t>
            </a:r>
            <a:r>
              <a:rPr lang="hu-HU" dirty="0" smtClean="0"/>
              <a:t> + </a:t>
            </a:r>
            <a:r>
              <a:rPr lang="hu-HU" dirty="0" err="1" smtClean="0"/>
              <a:t>zika-gru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>	</a:t>
            </a:r>
            <a:r>
              <a:rPr lang="hu-HU" dirty="0" err="1" smtClean="0"/>
              <a:t>PosMax</a:t>
            </a:r>
            <a:r>
              <a:rPr lang="hu-HU" dirty="0" smtClean="0"/>
              <a:t>: 91.54 pontosság (a legjobb 89.23 helyett)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9375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Konklúzió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1-1 vírus adathalmaz jelentősen jobban klasszifikálható</a:t>
            </a:r>
          </a:p>
          <a:p>
            <a:r>
              <a:rPr lang="hu-HU" dirty="0" smtClean="0"/>
              <a:t>Nincs a modellek teljesítménye között szignifikáns különbség</a:t>
            </a:r>
          </a:p>
          <a:p>
            <a:r>
              <a:rPr lang="hu-HU" dirty="0" err="1" smtClean="0"/>
              <a:t>Aggregáció</a:t>
            </a:r>
            <a:r>
              <a:rPr lang="hu-HU" dirty="0" smtClean="0"/>
              <a:t> javíthat ugyanazon adathalmazon</a:t>
            </a:r>
          </a:p>
          <a:p>
            <a:endParaRPr lang="hu-HU" dirty="0"/>
          </a:p>
          <a:p>
            <a:r>
              <a:rPr lang="hu-HU" dirty="0" smtClean="0"/>
              <a:t>Ahogy vártam, valóban van reláció DNS szekvencia és </a:t>
            </a:r>
            <a:r>
              <a:rPr lang="hu-HU" dirty="0" err="1" smtClean="0"/>
              <a:t>host</a:t>
            </a:r>
            <a:r>
              <a:rPr lang="hu-HU" dirty="0" smtClean="0"/>
              <a:t> között</a:t>
            </a:r>
          </a:p>
          <a:p>
            <a:r>
              <a:rPr lang="hu-HU" dirty="0" smtClean="0"/>
              <a:t>Fennmaradó kérdés: általánosan eldönthető-e nem tanított vírusra?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3313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adathalmazról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Forrás: </a:t>
            </a:r>
            <a:r>
              <a:rPr lang="hu-HU" dirty="0" err="1" smtClean="0"/>
              <a:t>NCBI</a:t>
            </a:r>
            <a:r>
              <a:rPr lang="hu-HU" dirty="0" smtClean="0"/>
              <a:t> </a:t>
            </a:r>
            <a:r>
              <a:rPr lang="hu-HU" dirty="0" err="1" smtClean="0"/>
              <a:t>Virus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7 vírushoz tartozó DNS szekvenciák + </a:t>
            </a:r>
            <a:r>
              <a:rPr lang="hu-HU" dirty="0" err="1" smtClean="0"/>
              <a:t>metadatok</a:t>
            </a:r>
            <a:endParaRPr lang="hu-HU" dirty="0" smtClean="0"/>
          </a:p>
          <a:p>
            <a:endParaRPr lang="hu-HU" dirty="0"/>
          </a:p>
          <a:p>
            <a:pPr lvl="8"/>
            <a:endParaRPr lang="hu-HU" dirty="0" smtClean="0"/>
          </a:p>
          <a:p>
            <a:pPr lvl="8"/>
            <a:endParaRPr lang="hu-HU" dirty="0" smtClean="0"/>
          </a:p>
          <a:p>
            <a:pPr marL="3657600" lvl="8" indent="0">
              <a:buNone/>
            </a:pPr>
            <a:r>
              <a:rPr lang="hu-HU" dirty="0"/>
              <a:t>	</a:t>
            </a:r>
            <a:r>
              <a:rPr lang="hu-HU" dirty="0" err="1" smtClean="0"/>
              <a:t>csv</a:t>
            </a:r>
            <a:r>
              <a:rPr lang="hu-HU" dirty="0" smtClean="0"/>
              <a:t> file különböző </a:t>
            </a:r>
            <a:r>
              <a:rPr lang="hu-HU" dirty="0" err="1" smtClean="0"/>
              <a:t>metaadattal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	(pl. Accession, </a:t>
            </a:r>
            <a:r>
              <a:rPr lang="hu-HU" dirty="0" err="1" smtClean="0"/>
              <a:t>Submitters</a:t>
            </a:r>
            <a:r>
              <a:rPr lang="hu-HU" dirty="0" smtClean="0"/>
              <a:t>, </a:t>
            </a:r>
            <a:r>
              <a:rPr lang="hu-HU" dirty="0" err="1" smtClean="0"/>
              <a:t>Geo_Location</a:t>
            </a:r>
            <a:r>
              <a:rPr lang="hu-HU" dirty="0" smtClean="0"/>
              <a:t>, </a:t>
            </a:r>
            <a:r>
              <a:rPr lang="hu-HU" dirty="0" err="1" smtClean="0"/>
              <a:t>Host</a:t>
            </a:r>
            <a:r>
              <a:rPr lang="hu-HU" dirty="0" smtClean="0"/>
              <a:t>, etc.)</a:t>
            </a:r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091" y="1690688"/>
            <a:ext cx="2735817" cy="777307"/>
          </a:xfrm>
          <a:prstGeom prst="rect">
            <a:avLst/>
          </a:prstGeom>
        </p:spPr>
      </p:pic>
      <p:sp>
        <p:nvSpPr>
          <p:cNvPr id="8" name="Szövegdoboz 7"/>
          <p:cNvSpPr txBox="1"/>
          <p:nvPr/>
        </p:nvSpPr>
        <p:spPr>
          <a:xfrm>
            <a:off x="2664823" y="3509801"/>
            <a:ext cx="1262743" cy="24929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hu-HU" sz="1200" dirty="0" smtClean="0"/>
              <a:t>&gt;</a:t>
            </a:r>
            <a:r>
              <a:rPr lang="hu-HU" sz="1200" dirty="0" err="1" smtClean="0"/>
              <a:t>label1</a:t>
            </a:r>
            <a:endParaRPr lang="hu-HU" sz="1200" dirty="0" smtClean="0"/>
          </a:p>
          <a:p>
            <a:r>
              <a:rPr lang="hu-HU" sz="1200" dirty="0" smtClean="0"/>
              <a:t>AGTGGTACACGCCTCAGCATCATCAGCACTAGCAGCGCATCTACAGTCTACTATATTTCGAATTT</a:t>
            </a:r>
          </a:p>
          <a:p>
            <a:r>
              <a:rPr lang="hu-HU" sz="1200" dirty="0" smtClean="0"/>
              <a:t>&gt;</a:t>
            </a:r>
            <a:r>
              <a:rPr lang="hu-HU" sz="1200" dirty="0" err="1" smtClean="0"/>
              <a:t>label2</a:t>
            </a:r>
            <a:endParaRPr lang="hu-HU" sz="1200" dirty="0" smtClean="0"/>
          </a:p>
          <a:p>
            <a:r>
              <a:rPr lang="hu-HU" sz="1200" dirty="0" err="1" smtClean="0"/>
              <a:t>ATTAGATATTAGCCACTTTACAGACTGCTAGGA</a:t>
            </a:r>
            <a:endParaRPr lang="hu-HU" sz="1200" dirty="0" smtClean="0"/>
          </a:p>
          <a:p>
            <a:r>
              <a:rPr lang="hu-HU" sz="1200" dirty="0" smtClean="0"/>
              <a:t>&gt;</a:t>
            </a:r>
            <a:r>
              <a:rPr lang="hu-HU" sz="1200" dirty="0" err="1" smtClean="0"/>
              <a:t>label3</a:t>
            </a:r>
            <a:endParaRPr lang="hu-HU" sz="1200" dirty="0"/>
          </a:p>
          <a:p>
            <a:r>
              <a:rPr lang="hu-HU" sz="1200" dirty="0" smtClean="0"/>
              <a:t>...</a:t>
            </a:r>
            <a:endParaRPr lang="hu-HU" sz="1200" dirty="0"/>
          </a:p>
        </p:txBody>
      </p:sp>
      <p:sp>
        <p:nvSpPr>
          <p:cNvPr id="9" name="Szövegdoboz 8"/>
          <p:cNvSpPr txBox="1"/>
          <p:nvPr/>
        </p:nvSpPr>
        <p:spPr>
          <a:xfrm>
            <a:off x="1584960" y="4386964"/>
            <a:ext cx="977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fasta</a:t>
            </a:r>
            <a:r>
              <a:rPr lang="hu-HU" dirty="0" smtClean="0"/>
              <a:t> file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5898" y="1823617"/>
            <a:ext cx="967824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52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projekt célja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vírus gazdatestének bináris klasszifikációja</a:t>
            </a:r>
            <a:br>
              <a:rPr lang="hu-HU" dirty="0" smtClean="0"/>
            </a:br>
            <a:r>
              <a:rPr lang="hu-HU" dirty="0" smtClean="0"/>
              <a:t>A </a:t>
            </a:r>
            <a:r>
              <a:rPr lang="hu-HU" dirty="0" err="1" smtClean="0"/>
              <a:t>host</a:t>
            </a:r>
            <a:r>
              <a:rPr lang="hu-HU" dirty="0" smtClean="0"/>
              <a:t> Homo sapiens-e vagy más?</a:t>
            </a:r>
          </a:p>
          <a:p>
            <a:r>
              <a:rPr lang="hu-HU" dirty="0" smtClean="0"/>
              <a:t>Deep </a:t>
            </a:r>
            <a:r>
              <a:rPr lang="hu-HU" dirty="0" err="1" smtClean="0"/>
              <a:t>learning</a:t>
            </a:r>
            <a:r>
              <a:rPr lang="hu-HU" dirty="0" smtClean="0"/>
              <a:t> modellek kipróbálása és összehasonlítása</a:t>
            </a:r>
            <a:br>
              <a:rPr lang="hu-HU" dirty="0" smtClean="0"/>
            </a:br>
            <a:r>
              <a:rPr lang="hu-HU" dirty="0" err="1" smtClean="0"/>
              <a:t>LSTM</a:t>
            </a:r>
            <a:r>
              <a:rPr lang="hu-HU" dirty="0" smtClean="0"/>
              <a:t>, Bi-</a:t>
            </a:r>
            <a:r>
              <a:rPr lang="hu-HU" dirty="0" err="1" smtClean="0"/>
              <a:t>LSTM</a:t>
            </a:r>
            <a:r>
              <a:rPr lang="hu-HU" dirty="0" smtClean="0"/>
              <a:t>, </a:t>
            </a:r>
            <a:r>
              <a:rPr lang="hu-HU" dirty="0" err="1" smtClean="0"/>
              <a:t>GRU</a:t>
            </a:r>
            <a:r>
              <a:rPr lang="hu-HU" dirty="0" smtClean="0"/>
              <a:t>, </a:t>
            </a:r>
            <a:r>
              <a:rPr lang="hu-HU" dirty="0" err="1" smtClean="0"/>
              <a:t>1dConv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Nem az egész adathalmazon tanítása, hanem</a:t>
            </a: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vírusonként tökéletesített modelleket próbáltam </a:t>
            </a:r>
            <a:r>
              <a:rPr lang="hu-HU" dirty="0" err="1" smtClean="0"/>
              <a:t>összeaggregálni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77367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Előzetes kérdések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 vírusra elérhető pontosság?</a:t>
            </a:r>
          </a:p>
          <a:p>
            <a:r>
              <a:rPr lang="hu-HU" dirty="0" smtClean="0"/>
              <a:t>Neurális hálók teljesítménye?</a:t>
            </a:r>
          </a:p>
          <a:p>
            <a:r>
              <a:rPr lang="hu-HU" dirty="0" smtClean="0"/>
              <a:t>Általánosodás ismeretlen vírusra?</a:t>
            </a:r>
          </a:p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868" y="3451860"/>
            <a:ext cx="4168140" cy="340614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557" y="1605258"/>
            <a:ext cx="3803801" cy="457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3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Előfeldolgozás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Nem teljes szekvenciák, vagy ismeretlen </a:t>
            </a:r>
            <a:r>
              <a:rPr lang="hu-HU" dirty="0" err="1" smtClean="0"/>
              <a:t>host</a:t>
            </a:r>
            <a:r>
              <a:rPr lang="hu-HU" dirty="0" smtClean="0"/>
              <a:t> kiszűrése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51" y="2475411"/>
            <a:ext cx="7726680" cy="3962400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9307285" y="2673531"/>
            <a:ext cx="25178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1: </a:t>
            </a:r>
            <a:r>
              <a:rPr lang="hu-HU" dirty="0" err="1" smtClean="0"/>
              <a:t>dengue</a:t>
            </a:r>
            <a:endParaRPr lang="hu-HU" dirty="0" smtClean="0"/>
          </a:p>
          <a:p>
            <a:r>
              <a:rPr lang="hu-HU" dirty="0" smtClean="0"/>
              <a:t>2: </a:t>
            </a:r>
            <a:r>
              <a:rPr lang="hu-HU" dirty="0" err="1" smtClean="0"/>
              <a:t>ebola</a:t>
            </a:r>
            <a:endParaRPr lang="hu-HU" dirty="0" smtClean="0"/>
          </a:p>
          <a:p>
            <a:r>
              <a:rPr lang="hu-HU" dirty="0" smtClean="0"/>
              <a:t>3: </a:t>
            </a:r>
            <a:r>
              <a:rPr lang="hu-HU" dirty="0" err="1" smtClean="0"/>
              <a:t>MERS</a:t>
            </a:r>
            <a:r>
              <a:rPr lang="hu-HU" dirty="0" smtClean="0"/>
              <a:t> koronavírus</a:t>
            </a:r>
          </a:p>
          <a:p>
            <a:r>
              <a:rPr lang="hu-HU" dirty="0" smtClean="0"/>
              <a:t>4: </a:t>
            </a:r>
            <a:r>
              <a:rPr lang="hu-HU" dirty="0" err="1" smtClean="0"/>
              <a:t>rotavírus</a:t>
            </a:r>
            <a:endParaRPr lang="hu-HU" dirty="0" smtClean="0"/>
          </a:p>
          <a:p>
            <a:r>
              <a:rPr lang="hu-HU" dirty="0" smtClean="0"/>
              <a:t>5: nyugat-nílusi vírus</a:t>
            </a:r>
          </a:p>
          <a:p>
            <a:r>
              <a:rPr lang="hu-HU" dirty="0" smtClean="0"/>
              <a:t>6: </a:t>
            </a:r>
            <a:r>
              <a:rPr lang="hu-HU" dirty="0" err="1" smtClean="0"/>
              <a:t>zika</a:t>
            </a:r>
            <a:r>
              <a:rPr lang="hu-HU" dirty="0" smtClean="0"/>
              <a:t> vírus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9538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DNS szekvencia, mint modell input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Feldarabolás két paraméterrel (</a:t>
            </a:r>
            <a:r>
              <a:rPr lang="hu-HU" dirty="0" err="1" smtClean="0"/>
              <a:t>split_len</a:t>
            </a:r>
            <a:r>
              <a:rPr lang="hu-HU" dirty="0" smtClean="0"/>
              <a:t>, overlap)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r>
              <a:rPr lang="hu-HU" dirty="0" smtClean="0"/>
              <a:t>Majd szótár elkódolás számmá</a:t>
            </a:r>
          </a:p>
          <a:p>
            <a:r>
              <a:rPr lang="hu-HU" dirty="0" err="1" smtClean="0"/>
              <a:t>Embedding</a:t>
            </a:r>
            <a:r>
              <a:rPr lang="hu-HU" dirty="0" smtClean="0"/>
              <a:t> </a:t>
            </a:r>
            <a:r>
              <a:rPr lang="hu-HU" dirty="0" err="1" smtClean="0"/>
              <a:t>layerrel</a:t>
            </a:r>
            <a:r>
              <a:rPr lang="hu-HU" dirty="0" smtClean="0"/>
              <a:t> kezdünk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89" y="2355668"/>
            <a:ext cx="5852160" cy="216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Tanítás vírusonként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Kiegyensúlyozatlan adat -&gt; </a:t>
            </a:r>
            <a:r>
              <a:rPr lang="hu-HU" dirty="0" err="1" smtClean="0"/>
              <a:t>undersampling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975" y="2915444"/>
            <a:ext cx="653796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6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Tanítás vírusonként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276" y="471706"/>
            <a:ext cx="5879919" cy="3186438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869" y="3658144"/>
            <a:ext cx="5864133" cy="3177884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790" y="1519101"/>
            <a:ext cx="4036967" cy="2474270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081" y="3993371"/>
            <a:ext cx="4054384" cy="248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4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Tanítás vírusonként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25" y="1548197"/>
            <a:ext cx="5897880" cy="2171700"/>
          </a:xfr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522" y="3820342"/>
            <a:ext cx="5890260" cy="2613660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6876505" y="1548197"/>
            <a:ext cx="2778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Legjobb modellek pontossága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3737065" y="3820342"/>
            <a:ext cx="1904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Legjobb </a:t>
            </a:r>
            <a:r>
              <a:rPr lang="hu-HU" dirty="0" err="1" smtClean="0"/>
              <a:t>hiperparaméterek</a:t>
            </a:r>
            <a:endParaRPr lang="hu-HU" dirty="0"/>
          </a:p>
        </p:txBody>
      </p:sp>
      <p:sp>
        <p:nvSpPr>
          <p:cNvPr id="8" name="Tartalom helye 2"/>
          <p:cNvSpPr txBox="1">
            <a:spLocks/>
          </p:cNvSpPr>
          <p:nvPr/>
        </p:nvSpPr>
        <p:spPr>
          <a:xfrm>
            <a:off x="838200" y="1825625"/>
            <a:ext cx="50400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r>
              <a:rPr lang="hu-HU" dirty="0" smtClean="0"/>
              <a:t>50-100 </a:t>
            </a:r>
            <a:r>
              <a:rPr lang="hu-HU" dirty="0" err="1" smtClean="0"/>
              <a:t>dim</a:t>
            </a:r>
            <a:endParaRPr lang="hu-HU" dirty="0"/>
          </a:p>
          <a:p>
            <a:r>
              <a:rPr lang="hu-HU" dirty="0" smtClean="0"/>
              <a:t>10-25 </a:t>
            </a:r>
            <a:r>
              <a:rPr lang="hu-HU" dirty="0" err="1" smtClean="0"/>
              <a:t>epoch</a:t>
            </a:r>
            <a:endParaRPr lang="hu-HU" dirty="0"/>
          </a:p>
          <a:p>
            <a:r>
              <a:rPr lang="hu-HU" dirty="0" smtClean="0"/>
              <a:t>jellemzően kisebb batch </a:t>
            </a:r>
            <a:r>
              <a:rPr lang="hu-HU" dirty="0" err="1" smtClean="0"/>
              <a:t>size</a:t>
            </a:r>
            <a:endParaRPr lang="hu-HU" dirty="0"/>
          </a:p>
        </p:txBody>
      </p:sp>
      <p:sp>
        <p:nvSpPr>
          <p:cNvPr id="9" name="Tartalom helye 2"/>
          <p:cNvSpPr txBox="1">
            <a:spLocks/>
          </p:cNvSpPr>
          <p:nvPr/>
        </p:nvSpPr>
        <p:spPr>
          <a:xfrm>
            <a:off x="6876505" y="1825625"/>
            <a:ext cx="50400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dirty="0" smtClean="0"/>
          </a:p>
          <a:p>
            <a:r>
              <a:rPr lang="hu-HU" dirty="0" smtClean="0"/>
              <a:t>Vírusfüggő modell teljesítmény</a:t>
            </a:r>
          </a:p>
          <a:p>
            <a:r>
              <a:rPr lang="hu-HU" dirty="0" smtClean="0"/>
              <a:t>Vírusfüggő pontosság</a:t>
            </a:r>
          </a:p>
        </p:txBody>
      </p:sp>
    </p:spTree>
    <p:extLst>
      <p:ext uri="{BB962C8B-B14F-4D97-AF65-F5344CB8AC3E}">
        <p14:creationId xmlns:p14="http://schemas.microsoft.com/office/powerpoint/2010/main" val="123849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231</Words>
  <Application>Microsoft Office PowerPoint</Application>
  <PresentationFormat>Szélesvásznú</PresentationFormat>
  <Paragraphs>81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Office-téma</vt:lpstr>
      <vt:lpstr>Virus Host Classification</vt:lpstr>
      <vt:lpstr>Az adathalmazról</vt:lpstr>
      <vt:lpstr>A projekt célja</vt:lpstr>
      <vt:lpstr>Előzetes kérdések</vt:lpstr>
      <vt:lpstr>Előfeldolgozás</vt:lpstr>
      <vt:lpstr>DNS szekvencia, mint modell input</vt:lpstr>
      <vt:lpstr>Tanítás vírusonként</vt:lpstr>
      <vt:lpstr>Tanítás vírusonként</vt:lpstr>
      <vt:lpstr>Tanítás vírusonként</vt:lpstr>
      <vt:lpstr>Validációs eredmények</vt:lpstr>
      <vt:lpstr>Aggregált modell</vt:lpstr>
      <vt:lpstr>Aggregált modell teljesítménye</vt:lpstr>
      <vt:lpstr>Konklúzió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Virus Host Classification</dc:title>
  <dc:creator>Csatári Jakab</dc:creator>
  <cp:lastModifiedBy>Csatári Jakab</cp:lastModifiedBy>
  <cp:revision>15</cp:revision>
  <dcterms:created xsi:type="dcterms:W3CDTF">2022-12-18T14:22:03Z</dcterms:created>
  <dcterms:modified xsi:type="dcterms:W3CDTF">2022-12-18T16:46:43Z</dcterms:modified>
</cp:coreProperties>
</file>