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/>
              <a:t>Vállalatbevétel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1D7-4D86-BCA8-7B2D6DD1CD3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1D7-4D86-BCA8-7B2D6DD1CD38}"/>
              </c:ext>
            </c:extLst>
          </c:dPt>
          <c:cat>
            <c:numRef>
              <c:f>'2pont'!$A$1:$H$1</c:f>
              <c:numCache>
                <c:formatCode>General</c:formatCode>
                <c:ptCount val="8"/>
                <c:pt idx="0">
                  <c:v>1990</c:v>
                </c:pt>
                <c:pt idx="1">
                  <c:v>1995</c:v>
                </c:pt>
                <c:pt idx="2">
                  <c:v>2000</c:v>
                </c:pt>
                <c:pt idx="3">
                  <c:v>2005</c:v>
                </c:pt>
                <c:pt idx="4">
                  <c:v>2010</c:v>
                </c:pt>
                <c:pt idx="5">
                  <c:v>2015</c:v>
                </c:pt>
                <c:pt idx="6">
                  <c:v>2020</c:v>
                </c:pt>
                <c:pt idx="7">
                  <c:v>2025</c:v>
                </c:pt>
              </c:numCache>
            </c:numRef>
          </c:cat>
          <c:val>
            <c:numRef>
              <c:f>'2pont'!$A$2:$H$2</c:f>
              <c:numCache>
                <c:formatCode>General</c:formatCode>
                <c:ptCount val="8"/>
                <c:pt idx="0">
                  <c:v>100</c:v>
                </c:pt>
                <c:pt idx="1">
                  <c:v>120</c:v>
                </c:pt>
                <c:pt idx="2">
                  <c:v>130</c:v>
                </c:pt>
                <c:pt idx="3">
                  <c:v>170</c:v>
                </c:pt>
                <c:pt idx="4">
                  <c:v>180</c:v>
                </c:pt>
                <c:pt idx="5">
                  <c:v>230</c:v>
                </c:pt>
                <c:pt idx="6">
                  <c:v>300</c:v>
                </c:pt>
                <c:pt idx="7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D7-4D86-BCA8-7B2D6DD1CD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9470192"/>
        <c:axId val="1919470672"/>
      </c:barChart>
      <c:catAx>
        <c:axId val="1919470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9470672"/>
        <c:crosses val="autoZero"/>
        <c:auto val="1"/>
        <c:lblAlgn val="ctr"/>
        <c:lblOffset val="100"/>
        <c:noMultiLvlLbl val="0"/>
      </c:catAx>
      <c:valAx>
        <c:axId val="1919470672"/>
        <c:scaling>
          <c:orientation val="minMax"/>
          <c:max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9470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/>
              <a:t>Piaci részesedés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8B7-4CE3-B16B-02557040FA68}"/>
              </c:ext>
            </c:extLst>
          </c:dPt>
          <c:dPt>
            <c:idx val="1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8B7-4CE3-B16B-02557040FA68}"/>
              </c:ext>
            </c:extLst>
          </c:dPt>
          <c:dPt>
            <c:idx val="2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8B7-4CE3-B16B-02557040FA68}"/>
              </c:ext>
            </c:extLst>
          </c:dPt>
          <c:dPt>
            <c:idx val="3"/>
            <c:bubble3D val="0"/>
            <c:explosion val="57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>
                <a:outerShdw blurRad="50800" dir="5400000" algn="ctr" rotWithShape="0">
                  <a:srgbClr val="000000">
                    <a:alpha val="43137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8B7-4CE3-B16B-02557040FA68}"/>
              </c:ext>
            </c:extLst>
          </c:dPt>
          <c:dPt>
            <c:idx val="4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8B7-4CE3-B16B-02557040FA6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'2pont'!$M$1:$Q$1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'2pont'!$M$2:$Q$2</c:f>
              <c:numCache>
                <c:formatCode>General</c:formatCode>
                <c:ptCount val="5"/>
                <c:pt idx="0">
                  <c:v>50</c:v>
                </c:pt>
                <c:pt idx="1">
                  <c:v>150</c:v>
                </c:pt>
                <c:pt idx="2">
                  <c:v>100</c:v>
                </c:pt>
                <c:pt idx="3">
                  <c:v>10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8B7-4CE3-B16B-02557040FA6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FE8A80-06F8-E0DF-E9C7-A410EDF37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E947FC1-FDD2-A11A-8B1E-D30CBED61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468F36D-B204-F3ED-FD14-75F5C4E0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F5C2-9390-42CC-A09F-BE7677AD4E54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E3FD0DA-E941-A6DF-C12A-D049BC018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66D0F85-885A-6C43-06FB-196AC7F3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0A9-A971-48DF-8114-3F4012856A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892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C26D39-8A1E-3251-FB47-BF1814D4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50BABC5-CC98-F339-B2DF-ADAB0A933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BE0B6FB-7D60-D4A3-958F-FBFE9568A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F5C2-9390-42CC-A09F-BE7677AD4E54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2632347-1E69-7D95-D9DA-79C01E8C3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3DDC10-6071-A981-3391-EDFFE405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0A9-A971-48DF-8114-3F4012856A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012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22FDC8F-AEDC-D105-4507-6B481B182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F279ACE-96CA-315F-F588-6B6D8CB92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966BCC1-D819-29B2-E3E6-D2F54C5C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F5C2-9390-42CC-A09F-BE7677AD4E54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E499C64-E9B0-02F7-9837-1E036A14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ABBE534-958F-6407-1254-8CF8CC9D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0A9-A971-48DF-8114-3F4012856A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343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4D00EE-9EA4-F4E0-0DCA-4A3EDB66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CF8808-C51C-8CE3-E074-B41337D67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C35D5BF-99D7-DC37-F2F0-9E268BE8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F5C2-9390-42CC-A09F-BE7677AD4E54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6FDA6A-65ED-4215-D25D-C2D5D0A66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8761EF4-4660-9D16-0491-0D6BF645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0A9-A971-48DF-8114-3F4012856A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7736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808ABA-C0D6-CF7F-4A0A-BE5AD01E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4DCA78E-F376-8E89-29FD-1C0A71512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06F4BED-DE24-DD29-FCC8-C397290A0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F5C2-9390-42CC-A09F-BE7677AD4E54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7F1E6C0-A970-BD58-8E43-4D26157A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D4532E-C0A0-03E8-B41D-B8B0D4D3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0A9-A971-48DF-8114-3F4012856A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990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B265AB-B83B-F2F7-4381-73965FE6C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64DA0D-8742-9F82-5C6D-38C022ADB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40D2784-0168-EBFD-0FFD-4FF4CC83B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9354801-0B08-98BA-4A3F-5F88F4482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F5C2-9390-42CC-A09F-BE7677AD4E54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F8919D4-8B6B-80B9-5B88-9C00BD9C1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5A9A8CD-37FB-B6DC-A49F-B32D102E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0A9-A971-48DF-8114-3F4012856A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012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851A6E-DB1A-C3C4-DF29-DAD6988AD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80CF749-B149-3C34-F5AC-47F81DCAA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28C43B6-DA32-7403-BFA6-AE4EF245B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DDC5B23-778B-F396-1A09-E74A1A5E4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12BE71F-3A05-B705-6652-1354C17FF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78C6551-03A3-6B8C-0FFD-9FA4CBCFB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F5C2-9390-42CC-A09F-BE7677AD4E54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1278E86-9FB5-1EA3-77BA-921DA2B7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C450D45-957D-4ABB-3A11-66A42EA8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0A9-A971-48DF-8114-3F4012856A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203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2EB72F-D54F-4507-196D-F6A9F620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BD795B9-EE70-2AB9-7E34-2BE71362B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F5C2-9390-42CC-A09F-BE7677AD4E54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1045436-7BC4-DA71-1034-C922A0E1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9FCFCA0-2A27-B22B-15A2-8EEA5D125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0A9-A971-48DF-8114-3F4012856A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334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7B4AC45-64ED-145A-8DB0-DCAE709C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F5C2-9390-42CC-A09F-BE7677AD4E54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2AB8B28-524A-B8FC-F0C2-C32BB9EB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548758B-18E3-C5AB-87B1-AD6CD645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0A9-A971-48DF-8114-3F4012856A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932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6C1EB2-F839-47DC-AD0B-B812E23D6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AC3A3D-B871-FC3C-79D7-F83A1607D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4C7514A-24F6-FFB5-F2B7-04FE5F161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FD214D4-B138-1C45-28EC-875B6D29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F5C2-9390-42CC-A09F-BE7677AD4E54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E46B735-BD1A-AB1F-ED34-4996B96D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E0A5DF8-95ED-B985-8E41-7490FA8A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0A9-A971-48DF-8114-3F4012856A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157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389281-BADE-9805-E880-C0117CB5A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257FB84-418C-AD25-BA1B-87524660E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C1818F9-890B-0E58-2405-1373F034F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1BCFD2B-60C9-10C9-4B5C-4CF83D9F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F5C2-9390-42CC-A09F-BE7677AD4E54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BA855C7-DBCF-9345-8E0E-F665C165D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CA5CEF0-BCFB-65D4-62FC-55E2F6D8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0A9-A971-48DF-8114-3F4012856A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579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FB09D45-1C51-3D56-7281-325DF1C9D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2BA23F3-3933-E2F1-3920-E746B485E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476E78-6D16-3253-2406-6268F4DBC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C6F5C2-9390-42CC-A09F-BE7677AD4E54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EAABAF3-CBF1-4DA2-AD30-7A7BAF8C6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7CBC7B9-16BA-2A3C-5E14-BAD97D4D0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8ED0A9-A971-48DF-8114-3F4012856A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170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DD47F19-2084-8B1E-D67C-AB59CCB4F1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1671315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4134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E4008-E477-4AAB-F46C-5F881418A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FDFA034-9130-0E5F-C7F9-2A8CF3A4A4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8037101"/>
              </p:ext>
            </p:extLst>
          </p:nvPr>
        </p:nvGraphicFramePr>
        <p:xfrm>
          <a:off x="3077141" y="1215428"/>
          <a:ext cx="6456158" cy="4008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209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F39A29AB-4EBB-9DD7-3FCF-05B5E39B30B4}"/>
              </a:ext>
            </a:extLst>
          </p:cNvPr>
          <p:cNvSpPr/>
          <p:nvPr/>
        </p:nvSpPr>
        <p:spPr>
          <a:xfrm>
            <a:off x="3420705" y="2339567"/>
            <a:ext cx="1581335" cy="1099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5. probléma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371A6A03-1D25-E1EE-6FCA-DC7234EAE3A3}"/>
              </a:ext>
            </a:extLst>
          </p:cNvPr>
          <p:cNvSpPr/>
          <p:nvPr/>
        </p:nvSpPr>
        <p:spPr>
          <a:xfrm>
            <a:off x="4211372" y="3939766"/>
            <a:ext cx="1581335" cy="1099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4. probléma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89AD6A7C-CF89-87A3-7A31-BE1207970223}"/>
              </a:ext>
            </a:extLst>
          </p:cNvPr>
          <p:cNvSpPr/>
          <p:nvPr/>
        </p:nvSpPr>
        <p:spPr>
          <a:xfrm>
            <a:off x="6839898" y="3939766"/>
            <a:ext cx="1581335" cy="1099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3. probléma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4AD195E1-090F-65D4-CCB9-3868CBB2A9FD}"/>
              </a:ext>
            </a:extLst>
          </p:cNvPr>
          <p:cNvSpPr/>
          <p:nvPr/>
        </p:nvSpPr>
        <p:spPr>
          <a:xfrm>
            <a:off x="7630566" y="2339567"/>
            <a:ext cx="1581335" cy="1099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2. probléma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BAFB9B86-AD88-8911-086C-1A975E913B35}"/>
              </a:ext>
            </a:extLst>
          </p:cNvPr>
          <p:cNvSpPr/>
          <p:nvPr/>
        </p:nvSpPr>
        <p:spPr>
          <a:xfrm>
            <a:off x="5525635" y="1239571"/>
            <a:ext cx="1581335" cy="1099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1. probléma</a:t>
            </a:r>
          </a:p>
        </p:txBody>
      </p: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548D4A27-8B85-A776-7257-C339670A4075}"/>
              </a:ext>
            </a:extLst>
          </p:cNvPr>
          <p:cNvCxnSpPr/>
          <p:nvPr/>
        </p:nvCxnSpPr>
        <p:spPr>
          <a:xfrm flipV="1">
            <a:off x="4128381" y="1566250"/>
            <a:ext cx="1095469" cy="398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5">
            <a:extLst>
              <a:ext uri="{FF2B5EF4-FFF2-40B4-BE49-F238E27FC236}">
                <a16:creationId xmlns:a16="http://schemas.microsoft.com/office/drawing/2014/main" id="{C0EFC606-778C-7A71-DE53-C8562185C042}"/>
              </a:ext>
            </a:extLst>
          </p:cNvPr>
          <p:cNvCxnSpPr/>
          <p:nvPr/>
        </p:nvCxnSpPr>
        <p:spPr>
          <a:xfrm>
            <a:off x="7414788" y="1511929"/>
            <a:ext cx="860080" cy="579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DC463252-C249-93CD-68F2-5A81B47F0D31}"/>
              </a:ext>
            </a:extLst>
          </p:cNvPr>
          <p:cNvCxnSpPr/>
          <p:nvPr/>
        </p:nvCxnSpPr>
        <p:spPr>
          <a:xfrm flipH="1">
            <a:off x="8836183" y="3793402"/>
            <a:ext cx="525101" cy="860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29">
            <a:extLst>
              <a:ext uri="{FF2B5EF4-FFF2-40B4-BE49-F238E27FC236}">
                <a16:creationId xmlns:a16="http://schemas.microsoft.com/office/drawing/2014/main" id="{B5B977E0-E9F2-9AB5-07E9-C363E7400DCF}"/>
              </a:ext>
            </a:extLst>
          </p:cNvPr>
          <p:cNvCxnSpPr/>
          <p:nvPr/>
        </p:nvCxnSpPr>
        <p:spPr>
          <a:xfrm flipH="1" flipV="1">
            <a:off x="5181603" y="5242711"/>
            <a:ext cx="2448962" cy="172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nyíllal 31">
            <a:extLst>
              <a:ext uri="{FF2B5EF4-FFF2-40B4-BE49-F238E27FC236}">
                <a16:creationId xmlns:a16="http://schemas.microsoft.com/office/drawing/2014/main" id="{41959191-95EF-D426-5A8F-59D8A2D22551}"/>
              </a:ext>
            </a:extLst>
          </p:cNvPr>
          <p:cNvCxnSpPr/>
          <p:nvPr/>
        </p:nvCxnSpPr>
        <p:spPr>
          <a:xfrm flipH="1" flipV="1">
            <a:off x="3630440" y="3666654"/>
            <a:ext cx="108642" cy="1167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01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79724-74E5-E6D5-755B-1C2FA0D14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137F9F6C-CF5A-FCE5-EAC2-E92C160A3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819" y="1974968"/>
            <a:ext cx="3659004" cy="2744253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8AD63A73-ED00-C4D1-24AA-19ED6E099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790" y="2213148"/>
            <a:ext cx="1799924" cy="2188407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99C829C5-F4B2-960B-88AD-68CAF5046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1" y="2342144"/>
            <a:ext cx="1967233" cy="2042643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1A016033-1CDC-B58F-97D7-C391672F14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0533" y="2076284"/>
            <a:ext cx="2642937" cy="2642937"/>
          </a:xfrm>
          <a:prstGeom prst="rect">
            <a:avLst/>
          </a:prstGeom>
        </p:spPr>
      </p:pic>
      <p:sp>
        <p:nvSpPr>
          <p:cNvPr id="16" name="Nyíl: jobbra mutató 15">
            <a:extLst>
              <a:ext uri="{FF2B5EF4-FFF2-40B4-BE49-F238E27FC236}">
                <a16:creationId xmlns:a16="http://schemas.microsoft.com/office/drawing/2014/main" id="{7A893BEF-3E33-352C-8EE5-8EB23B92CAD6}"/>
              </a:ext>
            </a:extLst>
          </p:cNvPr>
          <p:cNvSpPr/>
          <p:nvPr/>
        </p:nvSpPr>
        <p:spPr>
          <a:xfrm>
            <a:off x="8401050" y="3230063"/>
            <a:ext cx="1096809" cy="39787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8802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50D74-CCEA-DB0A-F736-E09963410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89F1725E-AE07-AF60-D76B-535E6E2DC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705" y="2051184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66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</Words>
  <Application>Microsoft Office PowerPoint</Application>
  <PresentationFormat>Szélesvásznú</PresentationFormat>
  <Paragraphs>7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Csege Csato</dc:creator>
  <cp:lastModifiedBy>Csege Csato</cp:lastModifiedBy>
  <cp:revision>3</cp:revision>
  <dcterms:created xsi:type="dcterms:W3CDTF">2025-02-20T11:14:18Z</dcterms:created>
  <dcterms:modified xsi:type="dcterms:W3CDTF">2025-02-20T11:41:50Z</dcterms:modified>
</cp:coreProperties>
</file>