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MoviesTVShows2021/Netflix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9B1C3C-F9BE-46FD-A647-3ECA11201C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Movies &amp;TV Shows 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38B425-3168-4704-A1E2-20657F4411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10/15/2024 1:05:40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C520F937-288C-452E-B8B8-C5B7102F3B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8AE28CF7-73D3-4D0F-B245-CE585C5DD2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17713C7D-E714-4FA7-B76C-E3051F9DD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B441247E-F640-4708-B3B4-50C63EC7D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2000" cy="68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842B8046-E295-45BF-BD3B-153285352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0"/>
            <a:ext cx="1111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s" id="4" name="slide4">
            <a:extLst>
              <a:ext uri="{FF2B5EF4-FFF2-40B4-BE49-F238E27FC236}">
                <a16:creationId xmlns:a16="http://schemas.microsoft.com/office/drawing/2014/main" id="{F64E7B78-E947-4A3F-ADF1-EFBC9A9E3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425"/>
            <a:ext cx="12192000" cy="19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80DBC3ED-482C-4432-97B2-400B53E9E6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"/>
            <a:ext cx="12192000" cy="68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3D455A58-84D2-4FE7-96A7-FC016AD292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0"/>
            <a:ext cx="11211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B95BAEB8-BED0-4963-88AB-B4423F3EAF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1FC78C4F-8B6B-47AF-9EB3-A365EF1469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3DF30857-DF59-4411-923E-026D298C90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5" y="0"/>
            <a:ext cx="102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2024-10-15T01:05:41Z</dcterms:created>
  <dcterms:modified xsi:type="dcterms:W3CDTF">2024-10-15T01:05:41Z</dcterms:modified>
</cp:coreProperties>
</file>