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 program specifications 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client side view and server side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D1AFB-E945-40A9-9CB7-8E21F71F5206}" type="presOf" srcId="{B5321717-DC95-457B-BC21-16C7579CFC09}" destId="{592E46FA-6164-4175-8465-1B60A1EFC6D9}" srcOrd="0" destOrd="0" presId="urn:microsoft.com/office/officeart/2005/8/layout/vList3"/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B5E618F2-9355-4662-969A-87811FE972BF}" type="presOf" srcId="{1A8BD961-992F-410F-A4A6-A85980E7A282}" destId="{24D1A787-AEB9-4E88-9BCD-6CBA452BD053}" srcOrd="0" destOrd="0" presId="urn:microsoft.com/office/officeart/2005/8/layout/vList3"/>
    <dgm:cxn modelId="{B69EE647-A19D-454D-B414-4CB76F3A218E}" type="presOf" srcId="{4CF630EB-9D80-4E5B-B954-AB73D5E59CC7}" destId="{7537D9C0-EBCB-41B2-9A8D-B3C9E90719AF}" srcOrd="0" destOrd="0" presId="urn:microsoft.com/office/officeart/2005/8/layout/vList3"/>
    <dgm:cxn modelId="{F5E6EAAB-AC27-4A3D-967A-B7DB86F134B9}" type="presOf" srcId="{F00B33C0-4D63-4B20-8880-571D16D3DD86}" destId="{8403860C-4DF4-46D6-A16E-79E8C1FA28C7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56EC353B-346C-41B0-A3B5-798D11D22DC8}" type="presParOf" srcId="{8403860C-4DF4-46D6-A16E-79E8C1FA28C7}" destId="{30FCE69D-732F-44F5-80D2-015E8322BFD9}" srcOrd="0" destOrd="0" presId="urn:microsoft.com/office/officeart/2005/8/layout/vList3"/>
    <dgm:cxn modelId="{4BFCF200-9A0E-4E06-8018-285F2A3E9FA9}" type="presParOf" srcId="{30FCE69D-732F-44F5-80D2-015E8322BFD9}" destId="{9E9DA07E-4620-40C5-9DD7-252C38D0EA3F}" srcOrd="0" destOrd="0" presId="urn:microsoft.com/office/officeart/2005/8/layout/vList3"/>
    <dgm:cxn modelId="{9D883839-658D-4492-A4AD-BDE137B67221}" type="presParOf" srcId="{30FCE69D-732F-44F5-80D2-015E8322BFD9}" destId="{24D1A787-AEB9-4E88-9BCD-6CBA452BD053}" srcOrd="1" destOrd="0" presId="urn:microsoft.com/office/officeart/2005/8/layout/vList3"/>
    <dgm:cxn modelId="{C71DBDE9-DD0C-4294-8534-7ECAD7289D38}" type="presParOf" srcId="{8403860C-4DF4-46D6-A16E-79E8C1FA28C7}" destId="{98E7F145-53B5-4367-B5F8-92BA8748C074}" srcOrd="1" destOrd="0" presId="urn:microsoft.com/office/officeart/2005/8/layout/vList3"/>
    <dgm:cxn modelId="{5BD9D960-FCA6-4B11-A7DC-C90333E54608}" type="presParOf" srcId="{8403860C-4DF4-46D6-A16E-79E8C1FA28C7}" destId="{F2845F85-734E-4BA6-9503-0071C283F911}" srcOrd="2" destOrd="0" presId="urn:microsoft.com/office/officeart/2005/8/layout/vList3"/>
    <dgm:cxn modelId="{9FE68778-E2A1-41D4-9151-1E83A544634F}" type="presParOf" srcId="{F2845F85-734E-4BA6-9503-0071C283F911}" destId="{EC0698C6-623A-4280-B011-59198975A0E3}" srcOrd="0" destOrd="0" presId="urn:microsoft.com/office/officeart/2005/8/layout/vList3"/>
    <dgm:cxn modelId="{2F56A0EE-2B7E-4EF2-BECA-F42677B03BAA}" type="presParOf" srcId="{F2845F85-734E-4BA6-9503-0071C283F911}" destId="{7537D9C0-EBCB-41B2-9A8D-B3C9E90719AF}" srcOrd="1" destOrd="0" presId="urn:microsoft.com/office/officeart/2005/8/layout/vList3"/>
    <dgm:cxn modelId="{D17344F3-448B-41B3-A187-92B48D2A83BA}" type="presParOf" srcId="{8403860C-4DF4-46D6-A16E-79E8C1FA28C7}" destId="{64E2701B-0425-454C-A614-ABF6FDF2EBAF}" srcOrd="3" destOrd="0" presId="urn:microsoft.com/office/officeart/2005/8/layout/vList3"/>
    <dgm:cxn modelId="{0AF7FEE3-FBFD-4967-808B-6E3657F3C9E6}" type="presParOf" srcId="{8403860C-4DF4-46D6-A16E-79E8C1FA28C7}" destId="{63E16B18-8B92-44C8-95A2-814AED82FED1}" srcOrd="4" destOrd="0" presId="urn:microsoft.com/office/officeart/2005/8/layout/vList3"/>
    <dgm:cxn modelId="{46266026-F3D4-4F94-8C76-90B518E37425}" type="presParOf" srcId="{63E16B18-8B92-44C8-95A2-814AED82FED1}" destId="{027A6406-2EF7-4174-A53D-C4668ADF06E6}" srcOrd="0" destOrd="0" presId="urn:microsoft.com/office/officeart/2005/8/layout/vList3"/>
    <dgm:cxn modelId="{2517909B-F0B3-4F50-AD9E-F08F70C32AE1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server-side 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finding bugs 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testing the program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7B56AA55-EE76-4CF7-9A3B-5041B77923A0}" type="presOf" srcId="{1A8BD961-992F-410F-A4A6-A85980E7A282}" destId="{24D1A787-AEB9-4E88-9BCD-6CBA452BD053}" srcOrd="0" destOrd="0" presId="urn:microsoft.com/office/officeart/2005/8/layout/vList3"/>
    <dgm:cxn modelId="{C2E1831A-22B4-44E3-A4BE-ED3290762177}" type="presOf" srcId="{4CF630EB-9D80-4E5B-B954-AB73D5E59CC7}" destId="{7537D9C0-EBCB-41B2-9A8D-B3C9E90719AF}" srcOrd="0" destOrd="0" presId="urn:microsoft.com/office/officeart/2005/8/layout/vList3"/>
    <dgm:cxn modelId="{041A1246-5753-422A-97B7-01186288D458}" type="presOf" srcId="{F00B33C0-4D63-4B20-8880-571D16D3DD86}" destId="{8403860C-4DF4-46D6-A16E-79E8C1FA28C7}" srcOrd="0" destOrd="0" presId="urn:microsoft.com/office/officeart/2005/8/layout/vList3"/>
    <dgm:cxn modelId="{78C20D1E-E1D4-43CD-88B5-2053F46EC52C}" type="presOf" srcId="{B5321717-DC95-457B-BC21-16C7579CFC09}" destId="{592E46FA-6164-4175-8465-1B60A1EFC6D9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81E48E8D-B261-48C7-892D-610880B3C38B}" type="presParOf" srcId="{8403860C-4DF4-46D6-A16E-79E8C1FA28C7}" destId="{30FCE69D-732F-44F5-80D2-015E8322BFD9}" srcOrd="0" destOrd="0" presId="urn:microsoft.com/office/officeart/2005/8/layout/vList3"/>
    <dgm:cxn modelId="{112CED59-7CA1-4612-B079-0C8742A7E904}" type="presParOf" srcId="{30FCE69D-732F-44F5-80D2-015E8322BFD9}" destId="{9E9DA07E-4620-40C5-9DD7-252C38D0EA3F}" srcOrd="0" destOrd="0" presId="urn:microsoft.com/office/officeart/2005/8/layout/vList3"/>
    <dgm:cxn modelId="{32A49BD7-2863-469B-9D31-7DC7A476AC0A}" type="presParOf" srcId="{30FCE69D-732F-44F5-80D2-015E8322BFD9}" destId="{24D1A787-AEB9-4E88-9BCD-6CBA452BD053}" srcOrd="1" destOrd="0" presId="urn:microsoft.com/office/officeart/2005/8/layout/vList3"/>
    <dgm:cxn modelId="{90C409EB-6989-439E-B0CC-39F19D53DBF1}" type="presParOf" srcId="{8403860C-4DF4-46D6-A16E-79E8C1FA28C7}" destId="{98E7F145-53B5-4367-B5F8-92BA8748C074}" srcOrd="1" destOrd="0" presId="urn:microsoft.com/office/officeart/2005/8/layout/vList3"/>
    <dgm:cxn modelId="{3C911BB2-80DD-4DCB-AC41-9F9F16AC7FE8}" type="presParOf" srcId="{8403860C-4DF4-46D6-A16E-79E8C1FA28C7}" destId="{F2845F85-734E-4BA6-9503-0071C283F911}" srcOrd="2" destOrd="0" presId="urn:microsoft.com/office/officeart/2005/8/layout/vList3"/>
    <dgm:cxn modelId="{C9C8408C-17B2-472E-A5D3-CC7CB9AB8180}" type="presParOf" srcId="{F2845F85-734E-4BA6-9503-0071C283F911}" destId="{EC0698C6-623A-4280-B011-59198975A0E3}" srcOrd="0" destOrd="0" presId="urn:microsoft.com/office/officeart/2005/8/layout/vList3"/>
    <dgm:cxn modelId="{D772567B-16C1-4AC5-99B7-354B10CC3CCA}" type="presParOf" srcId="{F2845F85-734E-4BA6-9503-0071C283F911}" destId="{7537D9C0-EBCB-41B2-9A8D-B3C9E90719AF}" srcOrd="1" destOrd="0" presId="urn:microsoft.com/office/officeart/2005/8/layout/vList3"/>
    <dgm:cxn modelId="{D630C5D0-3272-459E-BBCA-FE3F081640D8}" type="presParOf" srcId="{8403860C-4DF4-46D6-A16E-79E8C1FA28C7}" destId="{64E2701B-0425-454C-A614-ABF6FDF2EBAF}" srcOrd="3" destOrd="0" presId="urn:microsoft.com/office/officeart/2005/8/layout/vList3"/>
    <dgm:cxn modelId="{FB5C5EAC-B35B-4C6D-9373-4F41E2260300}" type="presParOf" srcId="{8403860C-4DF4-46D6-A16E-79E8C1FA28C7}" destId="{63E16B18-8B92-44C8-95A2-814AED82FED1}" srcOrd="4" destOrd="0" presId="urn:microsoft.com/office/officeart/2005/8/layout/vList3"/>
    <dgm:cxn modelId="{3E399A1F-A8B1-400B-9E2E-A37E1D996667}" type="presParOf" srcId="{63E16B18-8B92-44C8-95A2-814AED82FED1}" destId="{027A6406-2EF7-4174-A53D-C4668ADF06E6}" srcOrd="0" destOrd="0" presId="urn:microsoft.com/office/officeart/2005/8/layout/vList3"/>
    <dgm:cxn modelId="{C29B701F-09F1-4700-BC6F-084ABFABF3F0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risk mitigation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server-side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timeline, and cost control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C7A9CAD9-3216-4EC1-ADA9-10A06DA1E272}" type="presOf" srcId="{1A8BD961-992F-410F-A4A6-A85980E7A282}" destId="{24D1A787-AEB9-4E88-9BCD-6CBA452BD053}" srcOrd="0" destOrd="0" presId="urn:microsoft.com/office/officeart/2005/8/layout/vList3"/>
    <dgm:cxn modelId="{295A3EEF-DFBF-4E80-A6DA-84F6CA292B90}" type="presOf" srcId="{4CF630EB-9D80-4E5B-B954-AB73D5E59CC7}" destId="{7537D9C0-EBCB-41B2-9A8D-B3C9E90719AF}" srcOrd="0" destOrd="0" presId="urn:microsoft.com/office/officeart/2005/8/layout/vList3"/>
    <dgm:cxn modelId="{53E87F67-0920-4636-BD6D-715EA4C714F5}" type="presOf" srcId="{F00B33C0-4D63-4B20-8880-571D16D3DD86}" destId="{8403860C-4DF4-46D6-A16E-79E8C1FA28C7}" srcOrd="0" destOrd="0" presId="urn:microsoft.com/office/officeart/2005/8/layout/vList3"/>
    <dgm:cxn modelId="{BCA33A0C-7E72-44A9-8D31-B448625D1D29}" type="presOf" srcId="{B5321717-DC95-457B-BC21-16C7579CFC09}" destId="{592E46FA-6164-4175-8465-1B60A1EFC6D9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4222D449-34C4-440D-830B-A0480686D798}" type="presParOf" srcId="{8403860C-4DF4-46D6-A16E-79E8C1FA28C7}" destId="{30FCE69D-732F-44F5-80D2-015E8322BFD9}" srcOrd="0" destOrd="0" presId="urn:microsoft.com/office/officeart/2005/8/layout/vList3"/>
    <dgm:cxn modelId="{D0FF8732-B843-47B1-B071-D7E21BDF8B11}" type="presParOf" srcId="{30FCE69D-732F-44F5-80D2-015E8322BFD9}" destId="{9E9DA07E-4620-40C5-9DD7-252C38D0EA3F}" srcOrd="0" destOrd="0" presId="urn:microsoft.com/office/officeart/2005/8/layout/vList3"/>
    <dgm:cxn modelId="{754247BE-880D-4CC2-AA2F-9E9D3046B74E}" type="presParOf" srcId="{30FCE69D-732F-44F5-80D2-015E8322BFD9}" destId="{24D1A787-AEB9-4E88-9BCD-6CBA452BD053}" srcOrd="1" destOrd="0" presId="urn:microsoft.com/office/officeart/2005/8/layout/vList3"/>
    <dgm:cxn modelId="{B0F45AA3-43EC-4E68-A47D-250564DA1FA4}" type="presParOf" srcId="{8403860C-4DF4-46D6-A16E-79E8C1FA28C7}" destId="{98E7F145-53B5-4367-B5F8-92BA8748C074}" srcOrd="1" destOrd="0" presId="urn:microsoft.com/office/officeart/2005/8/layout/vList3"/>
    <dgm:cxn modelId="{C4813546-39A6-4E9C-A38A-95DAD1774048}" type="presParOf" srcId="{8403860C-4DF4-46D6-A16E-79E8C1FA28C7}" destId="{F2845F85-734E-4BA6-9503-0071C283F911}" srcOrd="2" destOrd="0" presId="urn:microsoft.com/office/officeart/2005/8/layout/vList3"/>
    <dgm:cxn modelId="{306CE9AA-74A1-4AC3-96E9-5630DE8C6EC5}" type="presParOf" srcId="{F2845F85-734E-4BA6-9503-0071C283F911}" destId="{EC0698C6-623A-4280-B011-59198975A0E3}" srcOrd="0" destOrd="0" presId="urn:microsoft.com/office/officeart/2005/8/layout/vList3"/>
    <dgm:cxn modelId="{CE3F12C8-1AB7-40A3-B003-98486F9F8DC8}" type="presParOf" srcId="{F2845F85-734E-4BA6-9503-0071C283F911}" destId="{7537D9C0-EBCB-41B2-9A8D-B3C9E90719AF}" srcOrd="1" destOrd="0" presId="urn:microsoft.com/office/officeart/2005/8/layout/vList3"/>
    <dgm:cxn modelId="{7432DA1B-3454-4916-8617-5DE79FDDE19F}" type="presParOf" srcId="{8403860C-4DF4-46D6-A16E-79E8C1FA28C7}" destId="{64E2701B-0425-454C-A614-ABF6FDF2EBAF}" srcOrd="3" destOrd="0" presId="urn:microsoft.com/office/officeart/2005/8/layout/vList3"/>
    <dgm:cxn modelId="{60CEF18F-2C77-48EE-951E-EC5094386CFE}" type="presParOf" srcId="{8403860C-4DF4-46D6-A16E-79E8C1FA28C7}" destId="{63E16B18-8B92-44C8-95A2-814AED82FED1}" srcOrd="4" destOrd="0" presId="urn:microsoft.com/office/officeart/2005/8/layout/vList3"/>
    <dgm:cxn modelId="{58F39A6D-818D-4256-9E7B-E7CC98251134}" type="presParOf" srcId="{63E16B18-8B92-44C8-95A2-814AED82FED1}" destId="{027A6406-2EF7-4174-A53D-C4668ADF06E6}" srcOrd="0" destOrd="0" presId="urn:microsoft.com/office/officeart/2005/8/layout/vList3"/>
    <dgm:cxn modelId="{0458D657-B038-4F5E-A6F5-3BD9F4B3597E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server-side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make the program more efficient and secure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Performance Improvement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5BED631B-1D8D-4FB6-A7A1-6A4894024CA3}" type="presOf" srcId="{F00B33C0-4D63-4B20-8880-571D16D3DD86}" destId="{8403860C-4DF4-46D6-A16E-79E8C1FA28C7}" srcOrd="0" destOrd="0" presId="urn:microsoft.com/office/officeart/2005/8/layout/vList3"/>
    <dgm:cxn modelId="{1536E097-BF8E-4219-B4F0-2444DE0BDE89}" type="presOf" srcId="{1A8BD961-992F-410F-A4A6-A85980E7A282}" destId="{24D1A787-AEB9-4E88-9BCD-6CBA452BD053}" srcOrd="0" destOrd="0" presId="urn:microsoft.com/office/officeart/2005/8/layout/vList3"/>
    <dgm:cxn modelId="{DFB8C09B-938D-4570-B03E-3704257E1178}" type="presOf" srcId="{4CF630EB-9D80-4E5B-B954-AB73D5E59CC7}" destId="{7537D9C0-EBCB-41B2-9A8D-B3C9E90719AF}" srcOrd="0" destOrd="0" presId="urn:microsoft.com/office/officeart/2005/8/layout/vList3"/>
    <dgm:cxn modelId="{F7EDD9CC-817D-4689-9BE3-5D7BC76FE2ED}" type="presOf" srcId="{B5321717-DC95-457B-BC21-16C7579CFC09}" destId="{592E46FA-6164-4175-8465-1B60A1EFC6D9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C038744F-4C06-478C-B196-5A6FC7F0891B}" type="presParOf" srcId="{8403860C-4DF4-46D6-A16E-79E8C1FA28C7}" destId="{30FCE69D-732F-44F5-80D2-015E8322BFD9}" srcOrd="0" destOrd="0" presId="urn:microsoft.com/office/officeart/2005/8/layout/vList3"/>
    <dgm:cxn modelId="{00779A18-77AD-437D-BC13-C8532EA5E915}" type="presParOf" srcId="{30FCE69D-732F-44F5-80D2-015E8322BFD9}" destId="{9E9DA07E-4620-40C5-9DD7-252C38D0EA3F}" srcOrd="0" destOrd="0" presId="urn:microsoft.com/office/officeart/2005/8/layout/vList3"/>
    <dgm:cxn modelId="{A21DD62D-B554-450A-9C50-C7CB3D3681E5}" type="presParOf" srcId="{30FCE69D-732F-44F5-80D2-015E8322BFD9}" destId="{24D1A787-AEB9-4E88-9BCD-6CBA452BD053}" srcOrd="1" destOrd="0" presId="urn:microsoft.com/office/officeart/2005/8/layout/vList3"/>
    <dgm:cxn modelId="{7FE70DAC-0FB8-4C97-9952-0A616B5BA368}" type="presParOf" srcId="{8403860C-4DF4-46D6-A16E-79E8C1FA28C7}" destId="{98E7F145-53B5-4367-B5F8-92BA8748C074}" srcOrd="1" destOrd="0" presId="urn:microsoft.com/office/officeart/2005/8/layout/vList3"/>
    <dgm:cxn modelId="{17428C75-036D-41DF-BAFB-F8A8564A03E5}" type="presParOf" srcId="{8403860C-4DF4-46D6-A16E-79E8C1FA28C7}" destId="{F2845F85-734E-4BA6-9503-0071C283F911}" srcOrd="2" destOrd="0" presId="urn:microsoft.com/office/officeart/2005/8/layout/vList3"/>
    <dgm:cxn modelId="{1A2BC33F-3AED-490B-A478-C2D6568CB8E9}" type="presParOf" srcId="{F2845F85-734E-4BA6-9503-0071C283F911}" destId="{EC0698C6-623A-4280-B011-59198975A0E3}" srcOrd="0" destOrd="0" presId="urn:microsoft.com/office/officeart/2005/8/layout/vList3"/>
    <dgm:cxn modelId="{194004C2-BD4B-4FC5-B6B6-B6C2F4E14AA3}" type="presParOf" srcId="{F2845F85-734E-4BA6-9503-0071C283F911}" destId="{7537D9C0-EBCB-41B2-9A8D-B3C9E90719AF}" srcOrd="1" destOrd="0" presId="urn:microsoft.com/office/officeart/2005/8/layout/vList3"/>
    <dgm:cxn modelId="{D9773CB6-6024-411B-A28A-52AF1B74BB5D}" type="presParOf" srcId="{8403860C-4DF4-46D6-A16E-79E8C1FA28C7}" destId="{64E2701B-0425-454C-A614-ABF6FDF2EBAF}" srcOrd="3" destOrd="0" presId="urn:microsoft.com/office/officeart/2005/8/layout/vList3"/>
    <dgm:cxn modelId="{27F8956F-06E8-4684-94CF-998DCFB151DD}" type="presParOf" srcId="{8403860C-4DF4-46D6-A16E-79E8C1FA28C7}" destId="{63E16B18-8B92-44C8-95A2-814AED82FED1}" srcOrd="4" destOrd="0" presId="urn:microsoft.com/office/officeart/2005/8/layout/vList3"/>
    <dgm:cxn modelId="{7A422E34-F74A-4226-81A7-98831FF8BC7D}" type="presParOf" srcId="{63E16B18-8B92-44C8-95A2-814AED82FED1}" destId="{027A6406-2EF7-4174-A53D-C4668ADF06E6}" srcOrd="0" destOrd="0" presId="urn:microsoft.com/office/officeart/2005/8/layout/vList3"/>
    <dgm:cxn modelId="{21811CD7-9975-4CB8-B8AF-B766F38394A7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client side view 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finding bugs 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testing the program 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283D21-6AC2-4D07-B7A5-C2B66D8B802A}" type="presOf" srcId="{4CF630EB-9D80-4E5B-B954-AB73D5E59CC7}" destId="{7537D9C0-EBCB-41B2-9A8D-B3C9E90719AF}" srcOrd="0" destOrd="0" presId="urn:microsoft.com/office/officeart/2005/8/layout/vList3"/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337D2600-1B9D-4B57-A421-4AB5B7927853}" type="presOf" srcId="{B5321717-DC95-457B-BC21-16C7579CFC09}" destId="{592E46FA-6164-4175-8465-1B60A1EFC6D9}" srcOrd="0" destOrd="0" presId="urn:microsoft.com/office/officeart/2005/8/layout/vList3"/>
    <dgm:cxn modelId="{BE2C0C36-224B-477F-8C00-80503A9316BC}" type="presOf" srcId="{1A8BD961-992F-410F-A4A6-A85980E7A282}" destId="{24D1A787-AEB9-4E88-9BCD-6CBA452BD053}" srcOrd="0" destOrd="0" presId="urn:microsoft.com/office/officeart/2005/8/layout/vList3"/>
    <dgm:cxn modelId="{A5C0A7C1-1909-4371-A448-4F1BE8E396C9}" type="presOf" srcId="{F00B33C0-4D63-4B20-8880-571D16D3DD86}" destId="{8403860C-4DF4-46D6-A16E-79E8C1FA28C7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69CA2E6A-415E-4455-A650-8A32EF3FB954}" type="presParOf" srcId="{8403860C-4DF4-46D6-A16E-79E8C1FA28C7}" destId="{30FCE69D-732F-44F5-80D2-015E8322BFD9}" srcOrd="0" destOrd="0" presId="urn:microsoft.com/office/officeart/2005/8/layout/vList3"/>
    <dgm:cxn modelId="{6D0BC826-9C68-4A59-B176-516084FC349B}" type="presParOf" srcId="{30FCE69D-732F-44F5-80D2-015E8322BFD9}" destId="{9E9DA07E-4620-40C5-9DD7-252C38D0EA3F}" srcOrd="0" destOrd="0" presId="urn:microsoft.com/office/officeart/2005/8/layout/vList3"/>
    <dgm:cxn modelId="{5E5D6A7D-D466-4085-AE4C-C3F8A056706D}" type="presParOf" srcId="{30FCE69D-732F-44F5-80D2-015E8322BFD9}" destId="{24D1A787-AEB9-4E88-9BCD-6CBA452BD053}" srcOrd="1" destOrd="0" presId="urn:microsoft.com/office/officeart/2005/8/layout/vList3"/>
    <dgm:cxn modelId="{EDCC0DB3-2B44-477D-9699-DF773D697329}" type="presParOf" srcId="{8403860C-4DF4-46D6-A16E-79E8C1FA28C7}" destId="{98E7F145-53B5-4367-B5F8-92BA8748C074}" srcOrd="1" destOrd="0" presId="urn:microsoft.com/office/officeart/2005/8/layout/vList3"/>
    <dgm:cxn modelId="{40B0FD2A-5DDD-4A89-8B9D-EAE4206CD89C}" type="presParOf" srcId="{8403860C-4DF4-46D6-A16E-79E8C1FA28C7}" destId="{F2845F85-734E-4BA6-9503-0071C283F911}" srcOrd="2" destOrd="0" presId="urn:microsoft.com/office/officeart/2005/8/layout/vList3"/>
    <dgm:cxn modelId="{A0C4AF06-D8DA-4999-9E38-32323E224D1A}" type="presParOf" srcId="{F2845F85-734E-4BA6-9503-0071C283F911}" destId="{EC0698C6-623A-4280-B011-59198975A0E3}" srcOrd="0" destOrd="0" presId="urn:microsoft.com/office/officeart/2005/8/layout/vList3"/>
    <dgm:cxn modelId="{BBBBD2CA-2955-4C2D-8D7C-B7B66DDDE89D}" type="presParOf" srcId="{F2845F85-734E-4BA6-9503-0071C283F911}" destId="{7537D9C0-EBCB-41B2-9A8D-B3C9E90719AF}" srcOrd="1" destOrd="0" presId="urn:microsoft.com/office/officeart/2005/8/layout/vList3"/>
    <dgm:cxn modelId="{0FC2C4F9-87D5-4DDA-BC2B-1EBADE3C9239}" type="presParOf" srcId="{8403860C-4DF4-46D6-A16E-79E8C1FA28C7}" destId="{64E2701B-0425-454C-A614-ABF6FDF2EBAF}" srcOrd="3" destOrd="0" presId="urn:microsoft.com/office/officeart/2005/8/layout/vList3"/>
    <dgm:cxn modelId="{1533B0E4-5A79-4637-B3CD-5A2A261AA605}" type="presParOf" srcId="{8403860C-4DF4-46D6-A16E-79E8C1FA28C7}" destId="{63E16B18-8B92-44C8-95A2-814AED82FED1}" srcOrd="4" destOrd="0" presId="urn:microsoft.com/office/officeart/2005/8/layout/vList3"/>
    <dgm:cxn modelId="{591AB431-4DEE-438A-B6E7-586D7C08B7A3}" type="presParOf" srcId="{63E16B18-8B92-44C8-95A2-814AED82FED1}" destId="{027A6406-2EF7-4174-A53D-C4668ADF06E6}" srcOrd="0" destOrd="0" presId="urn:microsoft.com/office/officeart/2005/8/layout/vList3"/>
    <dgm:cxn modelId="{DAC6BB8C-74DF-4DC0-9AE8-367F8844D8AD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79469" y="0"/>
          <a:ext cx="2170366" cy="5616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9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program specifications </a:t>
          </a:r>
          <a:endParaRPr lang="en-US" sz="1500" kern="1200" dirty="0"/>
        </a:p>
      </dsp:txBody>
      <dsp:txXfrm rot="10800000">
        <a:off x="719874" y="0"/>
        <a:ext cx="2029961" cy="561619"/>
      </dsp:txXfrm>
    </dsp:sp>
    <dsp:sp modelId="{9E9DA07E-4620-40C5-9DD7-252C38D0EA3F}">
      <dsp:nvSpPr>
        <dsp:cNvPr id="0" name=""/>
        <dsp:cNvSpPr/>
      </dsp:nvSpPr>
      <dsp:spPr>
        <a:xfrm>
          <a:off x="406266" y="366"/>
          <a:ext cx="561619" cy="5616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573631" y="707803"/>
          <a:ext cx="2170366" cy="5616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9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architecture</a:t>
          </a:r>
          <a:endParaRPr lang="en-US" sz="1500" kern="1200" dirty="0"/>
        </a:p>
      </dsp:txBody>
      <dsp:txXfrm rot="10800000">
        <a:off x="714036" y="707803"/>
        <a:ext cx="2029961" cy="561619"/>
      </dsp:txXfrm>
    </dsp:sp>
    <dsp:sp modelId="{EC0698C6-623A-4280-B011-59198975A0E3}">
      <dsp:nvSpPr>
        <dsp:cNvPr id="0" name=""/>
        <dsp:cNvSpPr/>
      </dsp:nvSpPr>
      <dsp:spPr>
        <a:xfrm>
          <a:off x="406266" y="729633"/>
          <a:ext cx="561619" cy="5616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79252" y="1458900"/>
          <a:ext cx="2170366" cy="5616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9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client side view and server side</a:t>
          </a:r>
          <a:endParaRPr lang="en-US" sz="1500" kern="1200" dirty="0"/>
        </a:p>
      </dsp:txBody>
      <dsp:txXfrm rot="10800000">
        <a:off x="719657" y="1458900"/>
        <a:ext cx="2029961" cy="561619"/>
      </dsp:txXfrm>
    </dsp:sp>
    <dsp:sp modelId="{027A6406-2EF7-4174-A53D-C4668ADF06E6}">
      <dsp:nvSpPr>
        <dsp:cNvPr id="0" name=""/>
        <dsp:cNvSpPr/>
      </dsp:nvSpPr>
      <dsp:spPr>
        <a:xfrm>
          <a:off x="387103" y="1448897"/>
          <a:ext cx="561619" cy="5616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84274" y="0"/>
          <a:ext cx="2170367" cy="5808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3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server-side </a:t>
          </a:r>
          <a:endParaRPr lang="en-US" sz="1600" kern="1200" dirty="0"/>
        </a:p>
      </dsp:txBody>
      <dsp:txXfrm rot="10800000">
        <a:off x="729483" y="0"/>
        <a:ext cx="2025158" cy="580838"/>
      </dsp:txXfrm>
    </dsp:sp>
    <dsp:sp modelId="{9E9DA07E-4620-40C5-9DD7-252C38D0EA3F}">
      <dsp:nvSpPr>
        <dsp:cNvPr id="0" name=""/>
        <dsp:cNvSpPr/>
      </dsp:nvSpPr>
      <dsp:spPr>
        <a:xfrm>
          <a:off x="401461" y="482"/>
          <a:ext cx="580838" cy="5808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578435" y="732128"/>
          <a:ext cx="2170367" cy="5808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3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finding bugs </a:t>
          </a:r>
          <a:endParaRPr lang="en-US" sz="1600" kern="1200" dirty="0"/>
        </a:p>
      </dsp:txBody>
      <dsp:txXfrm rot="10800000">
        <a:off x="723644" y="732128"/>
        <a:ext cx="2025158" cy="580838"/>
      </dsp:txXfrm>
    </dsp:sp>
    <dsp:sp modelId="{EC0698C6-623A-4280-B011-59198975A0E3}">
      <dsp:nvSpPr>
        <dsp:cNvPr id="0" name=""/>
        <dsp:cNvSpPr/>
      </dsp:nvSpPr>
      <dsp:spPr>
        <a:xfrm>
          <a:off x="401461" y="754705"/>
          <a:ext cx="580838" cy="5808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84057" y="1508928"/>
          <a:ext cx="2170367" cy="5808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3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the program</a:t>
          </a:r>
          <a:endParaRPr lang="en-US" sz="1600" kern="1200" dirty="0"/>
        </a:p>
      </dsp:txBody>
      <dsp:txXfrm rot="10800000">
        <a:off x="729266" y="1508928"/>
        <a:ext cx="2025158" cy="580838"/>
      </dsp:txXfrm>
    </dsp:sp>
    <dsp:sp modelId="{027A6406-2EF7-4174-A53D-C4668ADF06E6}">
      <dsp:nvSpPr>
        <dsp:cNvPr id="0" name=""/>
        <dsp:cNvSpPr/>
      </dsp:nvSpPr>
      <dsp:spPr>
        <a:xfrm>
          <a:off x="381643" y="1498583"/>
          <a:ext cx="580838" cy="5808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32471" y="0"/>
          <a:ext cx="2046180" cy="4741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074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risk mitigation</a:t>
          </a:r>
          <a:endParaRPr lang="en-US" sz="1300" kern="1200" dirty="0"/>
        </a:p>
      </dsp:txBody>
      <dsp:txXfrm rot="10800000">
        <a:off x="651001" y="0"/>
        <a:ext cx="1927650" cy="474119"/>
      </dsp:txXfrm>
    </dsp:sp>
    <dsp:sp modelId="{9E9DA07E-4620-40C5-9DD7-252C38D0EA3F}">
      <dsp:nvSpPr>
        <dsp:cNvPr id="0" name=""/>
        <dsp:cNvSpPr/>
      </dsp:nvSpPr>
      <dsp:spPr>
        <a:xfrm>
          <a:off x="396861" y="110"/>
          <a:ext cx="474119" cy="4741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526967" y="597329"/>
          <a:ext cx="2046180" cy="4741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074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server-side</a:t>
          </a:r>
          <a:endParaRPr lang="en-US" sz="1300" kern="1200" dirty="0"/>
        </a:p>
      </dsp:txBody>
      <dsp:txXfrm rot="10800000">
        <a:off x="645497" y="597329"/>
        <a:ext cx="1927650" cy="474119"/>
      </dsp:txXfrm>
    </dsp:sp>
    <dsp:sp modelId="{EC0698C6-623A-4280-B011-59198975A0E3}">
      <dsp:nvSpPr>
        <dsp:cNvPr id="0" name=""/>
        <dsp:cNvSpPr/>
      </dsp:nvSpPr>
      <dsp:spPr>
        <a:xfrm>
          <a:off x="396861" y="615758"/>
          <a:ext cx="474119" cy="4741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32266" y="1231406"/>
          <a:ext cx="2046180" cy="4741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074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timeline, and cost control</a:t>
          </a:r>
          <a:endParaRPr lang="en-US" sz="1300" kern="1200" dirty="0"/>
        </a:p>
      </dsp:txBody>
      <dsp:txXfrm rot="10800000">
        <a:off x="650796" y="1231406"/>
        <a:ext cx="1927650" cy="474119"/>
      </dsp:txXfrm>
    </dsp:sp>
    <dsp:sp modelId="{027A6406-2EF7-4174-A53D-C4668ADF06E6}">
      <dsp:nvSpPr>
        <dsp:cNvPr id="0" name=""/>
        <dsp:cNvSpPr/>
      </dsp:nvSpPr>
      <dsp:spPr>
        <a:xfrm>
          <a:off x="380684" y="1222962"/>
          <a:ext cx="474119" cy="4741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20702" y="0"/>
          <a:ext cx="1939536" cy="5133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368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server-side</a:t>
          </a:r>
          <a:endParaRPr lang="en-US" sz="1100" kern="1200" dirty="0"/>
        </a:p>
      </dsp:txBody>
      <dsp:txXfrm rot="10800000">
        <a:off x="649036" y="0"/>
        <a:ext cx="1811202" cy="513337"/>
      </dsp:txXfrm>
    </dsp:sp>
    <dsp:sp modelId="{9E9DA07E-4620-40C5-9DD7-252C38D0EA3F}">
      <dsp:nvSpPr>
        <dsp:cNvPr id="0" name=""/>
        <dsp:cNvSpPr/>
      </dsp:nvSpPr>
      <dsp:spPr>
        <a:xfrm>
          <a:off x="360195" y="475"/>
          <a:ext cx="513337" cy="5133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515484" y="647095"/>
          <a:ext cx="1939536" cy="5133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368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make the program more efficient and secure</a:t>
          </a:r>
          <a:endParaRPr lang="en-US" sz="1100" kern="1200" dirty="0"/>
        </a:p>
      </dsp:txBody>
      <dsp:txXfrm rot="10800000">
        <a:off x="643818" y="647095"/>
        <a:ext cx="1811202" cy="513337"/>
      </dsp:txXfrm>
    </dsp:sp>
    <dsp:sp modelId="{EC0698C6-623A-4280-B011-59198975A0E3}">
      <dsp:nvSpPr>
        <dsp:cNvPr id="0" name=""/>
        <dsp:cNvSpPr/>
      </dsp:nvSpPr>
      <dsp:spPr>
        <a:xfrm>
          <a:off x="360195" y="667049"/>
          <a:ext cx="513337" cy="5133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20508" y="1333622"/>
          <a:ext cx="1939536" cy="5133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368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Performance Improvement</a:t>
          </a:r>
          <a:endParaRPr lang="en-US" sz="1100" kern="1200" dirty="0"/>
        </a:p>
      </dsp:txBody>
      <dsp:txXfrm rot="10800000">
        <a:off x="648842" y="1333622"/>
        <a:ext cx="1811202" cy="513337"/>
      </dsp:txXfrm>
    </dsp:sp>
    <dsp:sp modelId="{027A6406-2EF7-4174-A53D-C4668ADF06E6}">
      <dsp:nvSpPr>
        <dsp:cNvPr id="0" name=""/>
        <dsp:cNvSpPr/>
      </dsp:nvSpPr>
      <dsp:spPr>
        <a:xfrm>
          <a:off x="342680" y="1324479"/>
          <a:ext cx="513337" cy="5133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04191" y="0"/>
          <a:ext cx="1906865" cy="4737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0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 side view </a:t>
          </a:r>
          <a:endParaRPr lang="en-US" sz="1400" kern="1200" dirty="0"/>
        </a:p>
      </dsp:txBody>
      <dsp:txXfrm rot="10800000">
        <a:off x="622624" y="0"/>
        <a:ext cx="1788432" cy="473734"/>
      </dsp:txXfrm>
    </dsp:sp>
    <dsp:sp modelId="{9E9DA07E-4620-40C5-9DD7-252C38D0EA3F}">
      <dsp:nvSpPr>
        <dsp:cNvPr id="0" name=""/>
        <dsp:cNvSpPr/>
      </dsp:nvSpPr>
      <dsp:spPr>
        <a:xfrm>
          <a:off x="361867" y="346"/>
          <a:ext cx="473734" cy="4737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499062" y="597079"/>
          <a:ext cx="1906865" cy="4737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0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finding bugs </a:t>
          </a:r>
          <a:endParaRPr lang="en-US" sz="1400" kern="1200" dirty="0"/>
        </a:p>
      </dsp:txBody>
      <dsp:txXfrm rot="10800000">
        <a:off x="617495" y="597079"/>
        <a:ext cx="1788432" cy="473734"/>
      </dsp:txXfrm>
    </dsp:sp>
    <dsp:sp modelId="{EC0698C6-623A-4280-B011-59198975A0E3}">
      <dsp:nvSpPr>
        <dsp:cNvPr id="0" name=""/>
        <dsp:cNvSpPr/>
      </dsp:nvSpPr>
      <dsp:spPr>
        <a:xfrm>
          <a:off x="361867" y="615493"/>
          <a:ext cx="473734" cy="4737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04001" y="1230640"/>
          <a:ext cx="1906865" cy="4737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90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 the program </a:t>
          </a:r>
          <a:endParaRPr lang="en-US" sz="1400" kern="1200" dirty="0"/>
        </a:p>
      </dsp:txBody>
      <dsp:txXfrm rot="10800000">
        <a:off x="622434" y="1230640"/>
        <a:ext cx="1788432" cy="473734"/>
      </dsp:txXfrm>
    </dsp:sp>
    <dsp:sp modelId="{027A6406-2EF7-4174-A53D-C4668ADF06E6}">
      <dsp:nvSpPr>
        <dsp:cNvPr id="0" name=""/>
        <dsp:cNvSpPr/>
      </dsp:nvSpPr>
      <dsp:spPr>
        <a:xfrm>
          <a:off x="345703" y="1222203"/>
          <a:ext cx="473734" cy="4737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2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5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4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9B41-206E-4B83-940A-26E88651980A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7F10-AA97-42BD-AB4C-1A69CE92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77831" y="3342107"/>
            <a:ext cx="1268592" cy="468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Sahara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637553" y="4342494"/>
            <a:ext cx="1606656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Ishmeet</a:t>
            </a:r>
            <a:r>
              <a:rPr lang="en-US" sz="1400" dirty="0"/>
              <a:t> </a:t>
            </a:r>
            <a:r>
              <a:rPr lang="en-US" sz="1400" dirty="0" err="1"/>
              <a:t>Tuteja</a:t>
            </a:r>
            <a:r>
              <a:rPr lang="en-US" sz="1400" dirty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Shopping system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607459" y="4812270"/>
            <a:ext cx="1641764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Shamari</a:t>
            </a:r>
            <a:r>
              <a:rPr lang="en-US" sz="1400" dirty="0" smtClean="0"/>
              <a:t> </a:t>
            </a:r>
            <a:r>
              <a:rPr lang="en-US" sz="1400" dirty="0" err="1" smtClean="0"/>
              <a:t>Southwell</a:t>
            </a:r>
            <a:endParaRPr lang="en-US" sz="1400" dirty="0" smtClean="0"/>
          </a:p>
          <a:p>
            <a:pPr algn="ctr"/>
            <a:r>
              <a:rPr lang="en-US" sz="1400" dirty="0"/>
              <a:t>Project </a:t>
            </a:r>
            <a:r>
              <a:rPr lang="en-US" sz="1400" dirty="0" smtClean="0"/>
              <a:t>Manager</a:t>
            </a:r>
          </a:p>
          <a:p>
            <a:pPr algn="ctr"/>
            <a:r>
              <a:rPr lang="en-US" sz="1400" dirty="0" smtClean="0"/>
              <a:t>Developer 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576482" y="3058909"/>
            <a:ext cx="1641764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Jibraan</a:t>
            </a:r>
            <a:r>
              <a:rPr lang="en-US" sz="1400" dirty="0"/>
              <a:t> </a:t>
            </a:r>
            <a:r>
              <a:rPr lang="en-US" sz="1400" dirty="0" err="1"/>
              <a:t>Mubeen</a:t>
            </a:r>
            <a:r>
              <a:rPr lang="en-US" sz="1400" dirty="0"/>
              <a:t> Developer/Quality Assurance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38689" y="1458569"/>
            <a:ext cx="1641764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Darius Jones </a:t>
            </a:r>
            <a:endParaRPr lang="en-US" sz="1400" dirty="0" smtClean="0"/>
          </a:p>
          <a:p>
            <a:pPr algn="ctr"/>
            <a:r>
              <a:rPr lang="en-US" sz="1400" dirty="0" smtClean="0"/>
              <a:t>User Interface Developer/Quality Assurance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602683" y="1522331"/>
            <a:ext cx="1606656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Mengyuan Zhu</a:t>
            </a:r>
          </a:p>
          <a:p>
            <a:pPr algn="ctr"/>
            <a:r>
              <a:rPr lang="en-US" sz="1400" dirty="0"/>
              <a:t>Development Lead/Solutions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1822" y="1136476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3074" y="2736626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8555" y="445114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94096" y="113608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34721" y="397316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452130">
            <a:off x="4359635" y="2087720"/>
            <a:ext cx="1151084" cy="90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665159">
            <a:off x="4437386" y="4090801"/>
            <a:ext cx="1151084" cy="90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405716">
            <a:off x="6504367" y="2189923"/>
            <a:ext cx="1151084" cy="90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345999" y="3229630"/>
            <a:ext cx="961546" cy="76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79814">
            <a:off x="6421531" y="3999452"/>
            <a:ext cx="1209697" cy="894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816063415"/>
              </p:ext>
            </p:extLst>
          </p:nvPr>
        </p:nvGraphicFramePr>
        <p:xfrm>
          <a:off x="8928290" y="1348729"/>
          <a:ext cx="3263709" cy="2020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95856929"/>
              </p:ext>
            </p:extLst>
          </p:nvPr>
        </p:nvGraphicFramePr>
        <p:xfrm>
          <a:off x="8928290" y="4081951"/>
          <a:ext cx="3263710" cy="20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871208330"/>
              </p:ext>
            </p:extLst>
          </p:nvPr>
        </p:nvGraphicFramePr>
        <p:xfrm>
          <a:off x="-260423" y="4809464"/>
          <a:ext cx="3076963" cy="170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727228463"/>
              </p:ext>
            </p:extLst>
          </p:nvPr>
        </p:nvGraphicFramePr>
        <p:xfrm>
          <a:off x="-237141" y="2788374"/>
          <a:ext cx="2916596" cy="184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386489773"/>
              </p:ext>
            </p:extLst>
          </p:nvPr>
        </p:nvGraphicFramePr>
        <p:xfrm>
          <a:off x="-203933" y="830420"/>
          <a:ext cx="2867467" cy="170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5229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Mengyuan Zhu</dc:creator>
  <cp:lastModifiedBy>Mengyuan Zhu</cp:lastModifiedBy>
  <cp:revision>3</cp:revision>
  <dcterms:created xsi:type="dcterms:W3CDTF">2016-02-02T15:46:50Z</dcterms:created>
  <dcterms:modified xsi:type="dcterms:W3CDTF">2016-02-02T16:06:54Z</dcterms:modified>
</cp:coreProperties>
</file>