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4" r:id="rId3"/>
    <p:sldId id="268" r:id="rId4"/>
    <p:sldId id="274" r:id="rId5"/>
    <p:sldId id="265" r:id="rId6"/>
    <p:sldId id="270" r:id="rId7"/>
    <p:sldId id="266" r:id="rId8"/>
    <p:sldId id="275" r:id="rId9"/>
    <p:sldId id="257" r:id="rId10"/>
    <p:sldId id="258" r:id="rId11"/>
    <p:sldId id="271" r:id="rId12"/>
    <p:sldId id="272" r:id="rId13"/>
    <p:sldId id="273" r:id="rId14"/>
    <p:sldId id="259" r:id="rId15"/>
    <p:sldId id="260" r:id="rId16"/>
    <p:sldId id="261" r:id="rId17"/>
    <p:sldId id="262" r:id="rId18"/>
    <p:sldId id="263" r:id="rId19"/>
    <p:sldId id="27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 GANTT Chart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WSD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Function Point Analysis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E26051F-918C-3445-9571-4AACD839C423}">
      <dgm:prSet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2CAB5E10-B85C-774A-BFF8-8090A529ADFA}" type="parTrans" cxnId="{0BDE5224-E610-C94D-A9BE-D1AB4833BEDD}">
      <dgm:prSet/>
      <dgm:spPr/>
      <dgm:t>
        <a:bodyPr/>
        <a:lstStyle/>
        <a:p>
          <a:endParaRPr lang="en-US"/>
        </a:p>
      </dgm:t>
    </dgm:pt>
    <dgm:pt modelId="{2BF60518-069A-5447-99FD-91F3FF91B5C9}" type="sibTrans" cxnId="{0BDE5224-E610-C94D-A9BE-D1AB4833BEDD}">
      <dgm:prSet/>
      <dgm:spPr/>
      <dgm:t>
        <a:bodyPr/>
        <a:lstStyle/>
        <a:p>
          <a:endParaRPr lang="en-US"/>
        </a:p>
      </dgm:t>
    </dgm:pt>
    <dgm:pt modelId="{DD7F8370-0B4F-5C4E-8AF9-351CE6A9178E}">
      <dgm:prSet/>
      <dgm:spPr/>
      <dgm:t>
        <a:bodyPr/>
        <a:lstStyle/>
        <a:p>
          <a:r>
            <a:rPr lang="en-US" dirty="0" smtClean="0"/>
            <a:t>COCOMO</a:t>
          </a:r>
          <a:endParaRPr lang="en-US" dirty="0"/>
        </a:p>
      </dgm:t>
    </dgm:pt>
    <dgm:pt modelId="{1F7AC11A-B8A8-164C-8057-DE14572D448C}" type="parTrans" cxnId="{075F74EF-B1BC-A746-B140-A6FCE013C8DD}">
      <dgm:prSet/>
      <dgm:spPr/>
      <dgm:t>
        <a:bodyPr/>
        <a:lstStyle/>
        <a:p>
          <a:endParaRPr lang="en-US"/>
        </a:p>
      </dgm:t>
    </dgm:pt>
    <dgm:pt modelId="{66A6B8B0-AB26-E541-9402-79EB39A2FC70}" type="sibTrans" cxnId="{075F74EF-B1BC-A746-B140-A6FCE013C8DD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5"/>
      <dgm:spPr/>
    </dgm:pt>
    <dgm:pt modelId="{24D1A787-AEB9-4E88-9BCD-6CBA452BD053}" type="pres">
      <dgm:prSet presAssocID="{1A8BD961-992F-410F-A4A6-A85980E7A282}" presName="txShp" presStyleLbl="node1" presStyleIdx="0" presStyleCnt="5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5"/>
      <dgm:spPr/>
    </dgm:pt>
    <dgm:pt modelId="{7537D9C0-EBCB-41B2-9A8D-B3C9E90719AF}" type="pres">
      <dgm:prSet presAssocID="{4CF630EB-9D80-4E5B-B954-AB73D5E59CC7}" presName="txShp" presStyleLbl="node1" presStyleIdx="1" presStyleCnt="5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5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5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2E040-855B-AE43-B017-0778180193CD}" type="pres">
      <dgm:prSet presAssocID="{E84D4B34-D52E-4FAC-AF8E-A620B5099FB8}" presName="spacing" presStyleCnt="0"/>
      <dgm:spPr/>
    </dgm:pt>
    <dgm:pt modelId="{D58BEBB3-C527-DE46-B39A-A5C5F9666A12}" type="pres">
      <dgm:prSet presAssocID="{8E26051F-918C-3445-9571-4AACD839C423}" presName="composite" presStyleCnt="0"/>
      <dgm:spPr/>
    </dgm:pt>
    <dgm:pt modelId="{7D9F1CB0-7FB2-5F40-9B19-2C8B3E2CD4D8}" type="pres">
      <dgm:prSet presAssocID="{8E26051F-918C-3445-9571-4AACD839C423}" presName="imgShp" presStyleLbl="fgImgPlace1" presStyleIdx="3" presStyleCnt="5"/>
      <dgm:spPr/>
    </dgm:pt>
    <dgm:pt modelId="{D96DBEF7-2C18-E442-B77E-0F5B1A069B1E}" type="pres">
      <dgm:prSet presAssocID="{8E26051F-918C-3445-9571-4AACD839C423}" presName="txShp" presStyleLbl="node1" presStyleIdx="3" presStyleCnt="5" custLinFactNeighborX="-4753" custLinFactNeighborY="-3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C58A9-3443-E840-B1A9-CC67349F7CA9}" type="pres">
      <dgm:prSet presAssocID="{2BF60518-069A-5447-99FD-91F3FF91B5C9}" presName="spacing" presStyleCnt="0"/>
      <dgm:spPr/>
    </dgm:pt>
    <dgm:pt modelId="{2C1662BB-41DB-8B42-8865-D8DF1AE645C8}" type="pres">
      <dgm:prSet presAssocID="{DD7F8370-0B4F-5C4E-8AF9-351CE6A9178E}" presName="composite" presStyleCnt="0"/>
      <dgm:spPr/>
    </dgm:pt>
    <dgm:pt modelId="{DF1524A0-7164-0C49-ACCC-94BB153FD99F}" type="pres">
      <dgm:prSet presAssocID="{DD7F8370-0B4F-5C4E-8AF9-351CE6A9178E}" presName="imgShp" presStyleLbl="fgImgPlace1" presStyleIdx="4" presStyleCnt="5"/>
      <dgm:spPr/>
    </dgm:pt>
    <dgm:pt modelId="{8869414A-3828-CE44-B900-6EBD4A6F9F0D}" type="pres">
      <dgm:prSet presAssocID="{DD7F8370-0B4F-5C4E-8AF9-351CE6A9178E}" presName="txShp" presStyleLbl="node1" presStyleIdx="4" presStyleCnt="5" custLinFactNeighborX="-3757" custLinFactNeighborY="1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44D00DB1-D7ED-4BA6-BA96-B9E11CAD71BC}" type="presOf" srcId="{4CF630EB-9D80-4E5B-B954-AB73D5E59CC7}" destId="{7537D9C0-EBCB-41B2-9A8D-B3C9E90719AF}" srcOrd="0" destOrd="0" presId="urn:microsoft.com/office/officeart/2005/8/layout/vList3"/>
    <dgm:cxn modelId="{50DF7349-0EA4-4A8E-BA83-8B0088454D45}" type="presOf" srcId="{1A8BD961-992F-410F-A4A6-A85980E7A282}" destId="{24D1A787-AEB9-4E88-9BCD-6CBA452BD053}" srcOrd="0" destOrd="0" presId="urn:microsoft.com/office/officeart/2005/8/layout/vList3"/>
    <dgm:cxn modelId="{3E0E615D-1699-40B0-AEFE-778D61235C9E}" type="presOf" srcId="{F00B33C0-4D63-4B20-8880-571D16D3DD86}" destId="{8403860C-4DF4-46D6-A16E-79E8C1FA28C7}" srcOrd="0" destOrd="0" presId="urn:microsoft.com/office/officeart/2005/8/layout/vList3"/>
    <dgm:cxn modelId="{0BDE5224-E610-C94D-A9BE-D1AB4833BEDD}" srcId="{F00B33C0-4D63-4B20-8880-571D16D3DD86}" destId="{8E26051F-918C-3445-9571-4AACD839C423}" srcOrd="3" destOrd="0" parTransId="{2CAB5E10-B85C-774A-BFF8-8090A529ADFA}" sibTransId="{2BF60518-069A-5447-99FD-91F3FF91B5C9}"/>
    <dgm:cxn modelId="{6963631A-200C-43F9-912C-C500A58F9F1D}" type="presOf" srcId="{B5321717-DC95-457B-BC21-16C7579CFC09}" destId="{592E46FA-6164-4175-8465-1B60A1EFC6D9}" srcOrd="0" destOrd="0" presId="urn:microsoft.com/office/officeart/2005/8/layout/vList3"/>
    <dgm:cxn modelId="{075F74EF-B1BC-A746-B140-A6FCE013C8DD}" srcId="{F00B33C0-4D63-4B20-8880-571D16D3DD86}" destId="{DD7F8370-0B4F-5C4E-8AF9-351CE6A9178E}" srcOrd="4" destOrd="0" parTransId="{1F7AC11A-B8A8-164C-8057-DE14572D448C}" sibTransId="{66A6B8B0-AB26-E541-9402-79EB39A2FC70}"/>
    <dgm:cxn modelId="{22FA7D9B-402B-4C16-A988-0E941592234E}" type="presOf" srcId="{8E26051F-918C-3445-9571-4AACD839C423}" destId="{D96DBEF7-2C18-E442-B77E-0F5B1A069B1E}" srcOrd="0" destOrd="0" presId="urn:microsoft.com/office/officeart/2005/8/layout/vList3"/>
    <dgm:cxn modelId="{0A6E62DB-6C27-4D47-AC91-1B2DD2747666}" type="presOf" srcId="{DD7F8370-0B4F-5C4E-8AF9-351CE6A9178E}" destId="{8869414A-3828-CE44-B900-6EBD4A6F9F0D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23F3270D-5A7E-43FE-BE51-943473627169}" type="presParOf" srcId="{8403860C-4DF4-46D6-A16E-79E8C1FA28C7}" destId="{30FCE69D-732F-44F5-80D2-015E8322BFD9}" srcOrd="0" destOrd="0" presId="urn:microsoft.com/office/officeart/2005/8/layout/vList3"/>
    <dgm:cxn modelId="{343D467E-AB31-408B-A51E-8DCB8A85DFEC}" type="presParOf" srcId="{30FCE69D-732F-44F5-80D2-015E8322BFD9}" destId="{9E9DA07E-4620-40C5-9DD7-252C38D0EA3F}" srcOrd="0" destOrd="0" presId="urn:microsoft.com/office/officeart/2005/8/layout/vList3"/>
    <dgm:cxn modelId="{D694B803-E922-4CA0-9A3D-024AA2B60FA5}" type="presParOf" srcId="{30FCE69D-732F-44F5-80D2-015E8322BFD9}" destId="{24D1A787-AEB9-4E88-9BCD-6CBA452BD053}" srcOrd="1" destOrd="0" presId="urn:microsoft.com/office/officeart/2005/8/layout/vList3"/>
    <dgm:cxn modelId="{5E39E739-3B13-42FE-B050-4BE90838570C}" type="presParOf" srcId="{8403860C-4DF4-46D6-A16E-79E8C1FA28C7}" destId="{98E7F145-53B5-4367-B5F8-92BA8748C074}" srcOrd="1" destOrd="0" presId="urn:microsoft.com/office/officeart/2005/8/layout/vList3"/>
    <dgm:cxn modelId="{F3E704E7-C76C-47AA-8B57-64BC24580C08}" type="presParOf" srcId="{8403860C-4DF4-46D6-A16E-79E8C1FA28C7}" destId="{F2845F85-734E-4BA6-9503-0071C283F911}" srcOrd="2" destOrd="0" presId="urn:microsoft.com/office/officeart/2005/8/layout/vList3"/>
    <dgm:cxn modelId="{F0297514-CFFA-4D30-9382-219328BEA935}" type="presParOf" srcId="{F2845F85-734E-4BA6-9503-0071C283F911}" destId="{EC0698C6-623A-4280-B011-59198975A0E3}" srcOrd="0" destOrd="0" presId="urn:microsoft.com/office/officeart/2005/8/layout/vList3"/>
    <dgm:cxn modelId="{F344DE6F-EEE5-4DDD-A9EF-DDD1FD83940B}" type="presParOf" srcId="{F2845F85-734E-4BA6-9503-0071C283F911}" destId="{7537D9C0-EBCB-41B2-9A8D-B3C9E90719AF}" srcOrd="1" destOrd="0" presId="urn:microsoft.com/office/officeart/2005/8/layout/vList3"/>
    <dgm:cxn modelId="{70868E9C-AAD6-475B-839A-13D1D7308E0D}" type="presParOf" srcId="{8403860C-4DF4-46D6-A16E-79E8C1FA28C7}" destId="{64E2701B-0425-454C-A614-ABF6FDF2EBAF}" srcOrd="3" destOrd="0" presId="urn:microsoft.com/office/officeart/2005/8/layout/vList3"/>
    <dgm:cxn modelId="{8A538E48-E05F-429C-B199-9D1BE43AA00D}" type="presParOf" srcId="{8403860C-4DF4-46D6-A16E-79E8C1FA28C7}" destId="{63E16B18-8B92-44C8-95A2-814AED82FED1}" srcOrd="4" destOrd="0" presId="urn:microsoft.com/office/officeart/2005/8/layout/vList3"/>
    <dgm:cxn modelId="{064D5025-0BDE-498E-95B2-885F0FE8AA19}" type="presParOf" srcId="{63E16B18-8B92-44C8-95A2-814AED82FED1}" destId="{027A6406-2EF7-4174-A53D-C4668ADF06E6}" srcOrd="0" destOrd="0" presId="urn:microsoft.com/office/officeart/2005/8/layout/vList3"/>
    <dgm:cxn modelId="{962BA81F-67E8-41C0-82E7-D8D5B3ADACBE}" type="presParOf" srcId="{63E16B18-8B92-44C8-95A2-814AED82FED1}" destId="{592E46FA-6164-4175-8465-1B60A1EFC6D9}" srcOrd="1" destOrd="0" presId="urn:microsoft.com/office/officeart/2005/8/layout/vList3"/>
    <dgm:cxn modelId="{753A4A20-FAA0-4B84-9519-81D764480C84}" type="presParOf" srcId="{8403860C-4DF4-46D6-A16E-79E8C1FA28C7}" destId="{6292E040-855B-AE43-B017-0778180193CD}" srcOrd="5" destOrd="0" presId="urn:microsoft.com/office/officeart/2005/8/layout/vList3"/>
    <dgm:cxn modelId="{CD876D79-E90D-470F-BCB6-1A036E9A4F62}" type="presParOf" srcId="{8403860C-4DF4-46D6-A16E-79E8C1FA28C7}" destId="{D58BEBB3-C527-DE46-B39A-A5C5F9666A12}" srcOrd="6" destOrd="0" presId="urn:microsoft.com/office/officeart/2005/8/layout/vList3"/>
    <dgm:cxn modelId="{A061BF6A-A95A-44A7-8A62-4FA471743550}" type="presParOf" srcId="{D58BEBB3-C527-DE46-B39A-A5C5F9666A12}" destId="{7D9F1CB0-7FB2-5F40-9B19-2C8B3E2CD4D8}" srcOrd="0" destOrd="0" presId="urn:microsoft.com/office/officeart/2005/8/layout/vList3"/>
    <dgm:cxn modelId="{F81AE571-E380-4F80-88F9-137F82327BFE}" type="presParOf" srcId="{D58BEBB3-C527-DE46-B39A-A5C5F9666A12}" destId="{D96DBEF7-2C18-E442-B77E-0F5B1A069B1E}" srcOrd="1" destOrd="0" presId="urn:microsoft.com/office/officeart/2005/8/layout/vList3"/>
    <dgm:cxn modelId="{4E5B6277-4166-43B1-8810-A1B82476D39B}" type="presParOf" srcId="{8403860C-4DF4-46D6-A16E-79E8C1FA28C7}" destId="{243C58A9-3443-E840-B1A9-CC67349F7CA9}" srcOrd="7" destOrd="0" presId="urn:microsoft.com/office/officeart/2005/8/layout/vList3"/>
    <dgm:cxn modelId="{D3375200-CF4F-4444-8EC5-AF279FD0456E}" type="presParOf" srcId="{8403860C-4DF4-46D6-A16E-79E8C1FA28C7}" destId="{2C1662BB-41DB-8B42-8865-D8DF1AE645C8}" srcOrd="8" destOrd="0" presId="urn:microsoft.com/office/officeart/2005/8/layout/vList3"/>
    <dgm:cxn modelId="{6B5761A5-09F8-4C26-A30F-E7396100FD04}" type="presParOf" srcId="{2C1662BB-41DB-8B42-8865-D8DF1AE645C8}" destId="{DF1524A0-7164-0C49-ACCC-94BB153FD99F}" srcOrd="0" destOrd="0" presId="urn:microsoft.com/office/officeart/2005/8/layout/vList3"/>
    <dgm:cxn modelId="{21F02605-9287-42F4-AD67-4F67ABB1A4B5}" type="presParOf" srcId="{2C1662BB-41DB-8B42-8865-D8DF1AE645C8}" destId="{8869414A-3828-CE44-B900-6EBD4A6F9F0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RTM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Use Cases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31D6A1AB-CCA1-5540-91EE-82AED9D5D603}">
      <dgm:prSet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B1340024-CC0B-F448-B010-1ACD67C22B36}" type="parTrans" cxnId="{DBCAC834-CE19-8B41-9E25-672BFDFB366D}">
      <dgm:prSet/>
      <dgm:spPr/>
      <dgm:t>
        <a:bodyPr/>
        <a:lstStyle/>
        <a:p>
          <a:endParaRPr lang="en-US"/>
        </a:p>
      </dgm:t>
    </dgm:pt>
    <dgm:pt modelId="{378B087E-607F-734F-88B1-3AC5BBA6A416}" type="sibTrans" cxnId="{DBCAC834-CE19-8B41-9E25-672BFDFB366D}">
      <dgm:prSet/>
      <dgm:spPr/>
      <dgm:t>
        <a:bodyPr/>
        <a:lstStyle/>
        <a:p>
          <a:endParaRPr lang="en-US"/>
        </a:p>
      </dgm:t>
    </dgm:pt>
    <dgm:pt modelId="{BDA7B775-310B-314B-BEC8-214875D31018}">
      <dgm:prSet/>
      <dgm:spPr/>
      <dgm:t>
        <a:bodyPr/>
        <a:lstStyle/>
        <a:p>
          <a:r>
            <a:rPr lang="en-US" smtClean="0"/>
            <a:t>COCOMO</a:t>
          </a:r>
          <a:endParaRPr lang="en-US"/>
        </a:p>
      </dgm:t>
    </dgm:pt>
    <dgm:pt modelId="{625193D5-20CD-D04A-A64B-97F5CC2A74EB}" type="parTrans" cxnId="{D4E68AA5-54F1-5746-A35A-1CC95BA7B3AF}">
      <dgm:prSet/>
      <dgm:spPr/>
      <dgm:t>
        <a:bodyPr/>
        <a:lstStyle/>
        <a:p>
          <a:endParaRPr lang="en-US"/>
        </a:p>
      </dgm:t>
    </dgm:pt>
    <dgm:pt modelId="{5B9CE26F-C33F-BF49-86F4-15CAF01FE2C9}" type="sibTrans" cxnId="{D4E68AA5-54F1-5746-A35A-1CC95BA7B3AF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5"/>
      <dgm:spPr/>
    </dgm:pt>
    <dgm:pt modelId="{24D1A787-AEB9-4E88-9BCD-6CBA452BD053}" type="pres">
      <dgm:prSet presAssocID="{1A8BD961-992F-410F-A4A6-A85980E7A282}" presName="txShp" presStyleLbl="node1" presStyleIdx="0" presStyleCnt="5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0E4F2FF0-F047-6749-B123-4ADE403A5261}" type="pres">
      <dgm:prSet presAssocID="{BDA7B775-310B-314B-BEC8-214875D31018}" presName="composite" presStyleCnt="0"/>
      <dgm:spPr/>
    </dgm:pt>
    <dgm:pt modelId="{25F69C8B-2235-4945-B2A1-2FAAC33424D3}" type="pres">
      <dgm:prSet presAssocID="{BDA7B775-310B-314B-BEC8-214875D31018}" presName="imgShp" presStyleLbl="fgImgPlace1" presStyleIdx="1" presStyleCnt="5"/>
      <dgm:spPr/>
    </dgm:pt>
    <dgm:pt modelId="{25F06C0B-705E-7B48-8E67-3FCC2E701218}" type="pres">
      <dgm:prSet presAssocID="{BDA7B775-310B-314B-BEC8-214875D31018}" presName="txShp" presStyleLbl="node1" presStyleIdx="1" presStyleCnt="5" custLinFactNeighborX="-3886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A7805-AD35-9245-88D7-FA0B7C9BAD2A}" type="pres">
      <dgm:prSet presAssocID="{5B9CE26F-C33F-BF49-86F4-15CAF01FE2C9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2" presStyleCnt="5"/>
      <dgm:spPr/>
    </dgm:pt>
    <dgm:pt modelId="{7537D9C0-EBCB-41B2-9A8D-B3C9E90719AF}" type="pres">
      <dgm:prSet presAssocID="{4CF630EB-9D80-4E5B-B954-AB73D5E59CC7}" presName="txShp" presStyleLbl="node1" presStyleIdx="2" presStyleCnt="5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3" presStyleCnt="5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3" presStyleCnt="5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59590-CB23-5645-801D-39AAF24996F1}" type="pres">
      <dgm:prSet presAssocID="{E84D4B34-D52E-4FAC-AF8E-A620B5099FB8}" presName="spacing" presStyleCnt="0"/>
      <dgm:spPr/>
    </dgm:pt>
    <dgm:pt modelId="{975FA065-FD31-4343-AC08-60030EB52154}" type="pres">
      <dgm:prSet presAssocID="{31D6A1AB-CCA1-5540-91EE-82AED9D5D603}" presName="composite" presStyleCnt="0"/>
      <dgm:spPr/>
    </dgm:pt>
    <dgm:pt modelId="{4CD4F8D7-D39D-4D49-93A1-B43B7CB6E10B}" type="pres">
      <dgm:prSet presAssocID="{31D6A1AB-CCA1-5540-91EE-82AED9D5D603}" presName="imgShp" presStyleLbl="fgImgPlace1" presStyleIdx="4" presStyleCnt="5"/>
      <dgm:spPr/>
    </dgm:pt>
    <dgm:pt modelId="{C50C983D-B7F0-F945-A47E-1F807A173255}" type="pres">
      <dgm:prSet presAssocID="{31D6A1AB-CCA1-5540-91EE-82AED9D5D603}" presName="txShp" presStyleLbl="node1" presStyleIdx="4" presStyleCnt="5" custLinFactNeighborX="-4913" custLinFactNeighborY="3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6540B-C881-4A87-8CED-2EF6AAC01FDA}" type="presOf" srcId="{F00B33C0-4D63-4B20-8880-571D16D3DD86}" destId="{8403860C-4DF4-46D6-A16E-79E8C1FA28C7}" srcOrd="0" destOrd="0" presId="urn:microsoft.com/office/officeart/2005/8/layout/vList3"/>
    <dgm:cxn modelId="{DA3A7C6E-E560-48E7-B9BA-513AC3E002A4}" type="presOf" srcId="{31D6A1AB-CCA1-5540-91EE-82AED9D5D603}" destId="{C50C983D-B7F0-F945-A47E-1F807A173255}" srcOrd="0" destOrd="0" presId="urn:microsoft.com/office/officeart/2005/8/layout/vList3"/>
    <dgm:cxn modelId="{D4E68AA5-54F1-5746-A35A-1CC95BA7B3AF}" srcId="{F00B33C0-4D63-4B20-8880-571D16D3DD86}" destId="{BDA7B775-310B-314B-BEC8-214875D31018}" srcOrd="1" destOrd="0" parTransId="{625193D5-20CD-D04A-A64B-97F5CC2A74EB}" sibTransId="{5B9CE26F-C33F-BF49-86F4-15CAF01FE2C9}"/>
    <dgm:cxn modelId="{C9532296-1CF3-43F2-8A9B-36F6599D2351}" type="presOf" srcId="{4CF630EB-9D80-4E5B-B954-AB73D5E59CC7}" destId="{7537D9C0-EBCB-41B2-9A8D-B3C9E90719AF}" srcOrd="0" destOrd="0" presId="urn:microsoft.com/office/officeart/2005/8/layout/vList3"/>
    <dgm:cxn modelId="{96D82664-31BD-4A77-8C0D-887AD054447B}" type="presOf" srcId="{1A8BD961-992F-410F-A4A6-A85980E7A282}" destId="{24D1A787-AEB9-4E88-9BCD-6CBA452BD053}" srcOrd="0" destOrd="0" presId="urn:microsoft.com/office/officeart/2005/8/layout/vList3"/>
    <dgm:cxn modelId="{B9910B42-CA80-4A9C-A474-9D1F37DE167C}" srcId="{F00B33C0-4D63-4B20-8880-571D16D3DD86}" destId="{4CF630EB-9D80-4E5B-B954-AB73D5E59CC7}" srcOrd="2" destOrd="0" parTransId="{68027BE4-A274-4834-8856-5F49FE442DFF}" sibTransId="{8D1D6C75-F0AB-4C2E-A965-400E9B96A016}"/>
    <dgm:cxn modelId="{93F3009F-334A-4FE3-AB8A-1AC4D8514722}" srcId="{F00B33C0-4D63-4B20-8880-571D16D3DD86}" destId="{B5321717-DC95-457B-BC21-16C7579CFC09}" srcOrd="3" destOrd="0" parTransId="{0DCAB98C-7D9E-4EEB-B726-BC1D91870F8B}" sibTransId="{E84D4B34-D52E-4FAC-AF8E-A620B5099FB8}"/>
    <dgm:cxn modelId="{DBCAC834-CE19-8B41-9E25-672BFDFB366D}" srcId="{F00B33C0-4D63-4B20-8880-571D16D3DD86}" destId="{31D6A1AB-CCA1-5540-91EE-82AED9D5D603}" srcOrd="4" destOrd="0" parTransId="{B1340024-CC0B-F448-B010-1ACD67C22B36}" sibTransId="{378B087E-607F-734F-88B1-3AC5BBA6A416}"/>
    <dgm:cxn modelId="{5FF7797F-2E10-4AF6-A1E6-D2AF236E5383}" type="presOf" srcId="{B5321717-DC95-457B-BC21-16C7579CFC09}" destId="{592E46FA-6164-4175-8465-1B60A1EFC6D9}" srcOrd="0" destOrd="0" presId="urn:microsoft.com/office/officeart/2005/8/layout/vList3"/>
    <dgm:cxn modelId="{3BEC3DA3-B616-4EBC-9A9F-E93029A5D860}" type="presOf" srcId="{BDA7B775-310B-314B-BEC8-214875D31018}" destId="{25F06C0B-705E-7B48-8E67-3FCC2E701218}" srcOrd="0" destOrd="0" presId="urn:microsoft.com/office/officeart/2005/8/layout/vList3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4EA92C89-7DD2-46A5-B4AB-F826B9A6AE39}" type="presParOf" srcId="{8403860C-4DF4-46D6-A16E-79E8C1FA28C7}" destId="{30FCE69D-732F-44F5-80D2-015E8322BFD9}" srcOrd="0" destOrd="0" presId="urn:microsoft.com/office/officeart/2005/8/layout/vList3"/>
    <dgm:cxn modelId="{C5206469-43FF-42AB-931E-A84EBAEB3467}" type="presParOf" srcId="{30FCE69D-732F-44F5-80D2-015E8322BFD9}" destId="{9E9DA07E-4620-40C5-9DD7-252C38D0EA3F}" srcOrd="0" destOrd="0" presId="urn:microsoft.com/office/officeart/2005/8/layout/vList3"/>
    <dgm:cxn modelId="{2B084A33-9391-4B40-B1B3-AF1D19AEC9B6}" type="presParOf" srcId="{30FCE69D-732F-44F5-80D2-015E8322BFD9}" destId="{24D1A787-AEB9-4E88-9BCD-6CBA452BD053}" srcOrd="1" destOrd="0" presId="urn:microsoft.com/office/officeart/2005/8/layout/vList3"/>
    <dgm:cxn modelId="{2C050A05-2B71-4AF2-98E5-3482BFB85378}" type="presParOf" srcId="{8403860C-4DF4-46D6-A16E-79E8C1FA28C7}" destId="{98E7F145-53B5-4367-B5F8-92BA8748C074}" srcOrd="1" destOrd="0" presId="urn:microsoft.com/office/officeart/2005/8/layout/vList3"/>
    <dgm:cxn modelId="{1663F7FB-BFE5-4EED-B9DE-0B5D6019DD69}" type="presParOf" srcId="{8403860C-4DF4-46D6-A16E-79E8C1FA28C7}" destId="{0E4F2FF0-F047-6749-B123-4ADE403A5261}" srcOrd="2" destOrd="0" presId="urn:microsoft.com/office/officeart/2005/8/layout/vList3"/>
    <dgm:cxn modelId="{211B9AA5-8A85-4E82-B5F1-F68C3490BFE9}" type="presParOf" srcId="{0E4F2FF0-F047-6749-B123-4ADE403A5261}" destId="{25F69C8B-2235-4945-B2A1-2FAAC33424D3}" srcOrd="0" destOrd="0" presId="urn:microsoft.com/office/officeart/2005/8/layout/vList3"/>
    <dgm:cxn modelId="{9721442C-9656-4958-8DF5-92EEABF6ED7A}" type="presParOf" srcId="{0E4F2FF0-F047-6749-B123-4ADE403A5261}" destId="{25F06C0B-705E-7B48-8E67-3FCC2E701218}" srcOrd="1" destOrd="0" presId="urn:microsoft.com/office/officeart/2005/8/layout/vList3"/>
    <dgm:cxn modelId="{0130FEE8-8F12-4C4C-9810-09A81A7C111A}" type="presParOf" srcId="{8403860C-4DF4-46D6-A16E-79E8C1FA28C7}" destId="{3D9A7805-AD35-9245-88D7-FA0B7C9BAD2A}" srcOrd="3" destOrd="0" presId="urn:microsoft.com/office/officeart/2005/8/layout/vList3"/>
    <dgm:cxn modelId="{57E65DAA-FF82-4C59-BBC2-59436A034CCF}" type="presParOf" srcId="{8403860C-4DF4-46D6-A16E-79E8C1FA28C7}" destId="{F2845F85-734E-4BA6-9503-0071C283F911}" srcOrd="4" destOrd="0" presId="urn:microsoft.com/office/officeart/2005/8/layout/vList3"/>
    <dgm:cxn modelId="{D4F0C8A1-8C49-47CD-AB74-F1A67705DF12}" type="presParOf" srcId="{F2845F85-734E-4BA6-9503-0071C283F911}" destId="{EC0698C6-623A-4280-B011-59198975A0E3}" srcOrd="0" destOrd="0" presId="urn:microsoft.com/office/officeart/2005/8/layout/vList3"/>
    <dgm:cxn modelId="{0FE17C37-91B5-43D4-8549-D207ACB65348}" type="presParOf" srcId="{F2845F85-734E-4BA6-9503-0071C283F911}" destId="{7537D9C0-EBCB-41B2-9A8D-B3C9E90719AF}" srcOrd="1" destOrd="0" presId="urn:microsoft.com/office/officeart/2005/8/layout/vList3"/>
    <dgm:cxn modelId="{271EE440-A37C-4F69-A078-85142D69F0AA}" type="presParOf" srcId="{8403860C-4DF4-46D6-A16E-79E8C1FA28C7}" destId="{64E2701B-0425-454C-A614-ABF6FDF2EBAF}" srcOrd="5" destOrd="0" presId="urn:microsoft.com/office/officeart/2005/8/layout/vList3"/>
    <dgm:cxn modelId="{89ABD1C9-AA24-42C2-9008-82D7D8F12FFF}" type="presParOf" srcId="{8403860C-4DF4-46D6-A16E-79E8C1FA28C7}" destId="{63E16B18-8B92-44C8-95A2-814AED82FED1}" srcOrd="6" destOrd="0" presId="urn:microsoft.com/office/officeart/2005/8/layout/vList3"/>
    <dgm:cxn modelId="{D5C6FE5E-CBC5-4E52-B93F-59E43A649EF2}" type="presParOf" srcId="{63E16B18-8B92-44C8-95A2-814AED82FED1}" destId="{027A6406-2EF7-4174-A53D-C4668ADF06E6}" srcOrd="0" destOrd="0" presId="urn:microsoft.com/office/officeart/2005/8/layout/vList3"/>
    <dgm:cxn modelId="{0BB2638D-3B95-4772-A212-BA635DBCFD23}" type="presParOf" srcId="{63E16B18-8B92-44C8-95A2-814AED82FED1}" destId="{592E46FA-6164-4175-8465-1B60A1EFC6D9}" srcOrd="1" destOrd="0" presId="urn:microsoft.com/office/officeart/2005/8/layout/vList3"/>
    <dgm:cxn modelId="{85E5433F-838F-47A2-AD10-EE8646977528}" type="presParOf" srcId="{8403860C-4DF4-46D6-A16E-79E8C1FA28C7}" destId="{F1859590-CB23-5645-801D-39AAF24996F1}" srcOrd="7" destOrd="0" presId="urn:microsoft.com/office/officeart/2005/8/layout/vList3"/>
    <dgm:cxn modelId="{E1A33657-3385-491A-95F2-FE52478CE352}" type="presParOf" srcId="{8403860C-4DF4-46D6-A16E-79E8C1FA28C7}" destId="{975FA065-FD31-4343-AC08-60030EB52154}" srcOrd="8" destOrd="0" presId="urn:microsoft.com/office/officeart/2005/8/layout/vList3"/>
    <dgm:cxn modelId="{937ED69F-1F85-4A0E-B590-3B82807F4A82}" type="presParOf" srcId="{975FA065-FD31-4343-AC08-60030EB52154}" destId="{4CD4F8D7-D39D-4D49-93A1-B43B7CB6E10B}" srcOrd="0" destOrd="0" presId="urn:microsoft.com/office/officeart/2005/8/layout/vList3"/>
    <dgm:cxn modelId="{AE06CC56-FB95-4185-9EA6-91CFFB029495}" type="presParOf" srcId="{975FA065-FD31-4343-AC08-60030EB52154}" destId="{C50C983D-B7F0-F945-A47E-1F807A1732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risk mitigation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server-side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timeline, and cost control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4A2C2D50-D2D0-4EE5-BAC1-2EA586DC92B5}" type="presOf" srcId="{B5321717-DC95-457B-BC21-16C7579CFC09}" destId="{592E46FA-6164-4175-8465-1B60A1EFC6D9}" srcOrd="0" destOrd="0" presId="urn:microsoft.com/office/officeart/2005/8/layout/vList3"/>
    <dgm:cxn modelId="{B99F13D3-F866-49F6-BAB0-90E68179FA2E}" type="presOf" srcId="{1A8BD961-992F-410F-A4A6-A85980E7A282}" destId="{24D1A787-AEB9-4E88-9BCD-6CBA452BD053}" srcOrd="0" destOrd="0" presId="urn:microsoft.com/office/officeart/2005/8/layout/vList3"/>
    <dgm:cxn modelId="{D3578AE4-4635-4D1D-9043-CA8B0E033213}" type="presOf" srcId="{4CF630EB-9D80-4E5B-B954-AB73D5E59CC7}" destId="{7537D9C0-EBCB-41B2-9A8D-B3C9E90719AF}" srcOrd="0" destOrd="0" presId="urn:microsoft.com/office/officeart/2005/8/layout/vList3"/>
    <dgm:cxn modelId="{C93E2835-3EDE-419F-8B08-A5194AB76444}" type="presOf" srcId="{F00B33C0-4D63-4B20-8880-571D16D3DD86}" destId="{8403860C-4DF4-46D6-A16E-79E8C1FA28C7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D7137475-D89F-4CE1-AB6B-60417931073A}" type="presParOf" srcId="{8403860C-4DF4-46D6-A16E-79E8C1FA28C7}" destId="{30FCE69D-732F-44F5-80D2-015E8322BFD9}" srcOrd="0" destOrd="0" presId="urn:microsoft.com/office/officeart/2005/8/layout/vList3"/>
    <dgm:cxn modelId="{596CFF1C-0F05-4B04-BD01-BBAF49323D45}" type="presParOf" srcId="{30FCE69D-732F-44F5-80D2-015E8322BFD9}" destId="{9E9DA07E-4620-40C5-9DD7-252C38D0EA3F}" srcOrd="0" destOrd="0" presId="urn:microsoft.com/office/officeart/2005/8/layout/vList3"/>
    <dgm:cxn modelId="{CC3612F9-385C-4AB9-ADBA-59AD7FF2EA49}" type="presParOf" srcId="{30FCE69D-732F-44F5-80D2-015E8322BFD9}" destId="{24D1A787-AEB9-4E88-9BCD-6CBA452BD053}" srcOrd="1" destOrd="0" presId="urn:microsoft.com/office/officeart/2005/8/layout/vList3"/>
    <dgm:cxn modelId="{C032581A-7546-4F9E-A2B5-795BF63DC7B6}" type="presParOf" srcId="{8403860C-4DF4-46D6-A16E-79E8C1FA28C7}" destId="{98E7F145-53B5-4367-B5F8-92BA8748C074}" srcOrd="1" destOrd="0" presId="urn:microsoft.com/office/officeart/2005/8/layout/vList3"/>
    <dgm:cxn modelId="{3FE9A5EF-A7BB-4A76-9CA4-FA02C15B5C0C}" type="presParOf" srcId="{8403860C-4DF4-46D6-A16E-79E8C1FA28C7}" destId="{F2845F85-734E-4BA6-9503-0071C283F911}" srcOrd="2" destOrd="0" presId="urn:microsoft.com/office/officeart/2005/8/layout/vList3"/>
    <dgm:cxn modelId="{8BC296BB-116F-458E-B43F-CB03044C28E8}" type="presParOf" srcId="{F2845F85-734E-4BA6-9503-0071C283F911}" destId="{EC0698C6-623A-4280-B011-59198975A0E3}" srcOrd="0" destOrd="0" presId="urn:microsoft.com/office/officeart/2005/8/layout/vList3"/>
    <dgm:cxn modelId="{8736572A-E472-43C1-85F2-2AEC2215068B}" type="presParOf" srcId="{F2845F85-734E-4BA6-9503-0071C283F911}" destId="{7537D9C0-EBCB-41B2-9A8D-B3C9E90719AF}" srcOrd="1" destOrd="0" presId="urn:microsoft.com/office/officeart/2005/8/layout/vList3"/>
    <dgm:cxn modelId="{E60D4978-7372-4CF0-90A4-E22FEA5296B3}" type="presParOf" srcId="{8403860C-4DF4-46D6-A16E-79E8C1FA28C7}" destId="{64E2701B-0425-454C-A614-ABF6FDF2EBAF}" srcOrd="3" destOrd="0" presId="urn:microsoft.com/office/officeart/2005/8/layout/vList3"/>
    <dgm:cxn modelId="{BCABE7D1-F0D3-4A9E-BE0F-4E9044C7C35B}" type="presParOf" srcId="{8403860C-4DF4-46D6-A16E-79E8C1FA28C7}" destId="{63E16B18-8B92-44C8-95A2-814AED82FED1}" srcOrd="4" destOrd="0" presId="urn:microsoft.com/office/officeart/2005/8/layout/vList3"/>
    <dgm:cxn modelId="{728766D4-0A93-48EF-A830-F1DC44F74353}" type="presParOf" srcId="{63E16B18-8B92-44C8-95A2-814AED82FED1}" destId="{027A6406-2EF7-4174-A53D-C4668ADF06E6}" srcOrd="0" destOrd="0" presId="urn:microsoft.com/office/officeart/2005/8/layout/vList3"/>
    <dgm:cxn modelId="{410B8FEF-2AB8-4B73-B95F-70EF0D3ECB64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server-side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Performance Improvement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2"/>
      <dgm:spPr/>
    </dgm:pt>
    <dgm:pt modelId="{24D1A787-AEB9-4E88-9BCD-6CBA452BD053}" type="pres">
      <dgm:prSet presAssocID="{1A8BD961-992F-410F-A4A6-A85980E7A282}" presName="txShp" presStyleLbl="node1" presStyleIdx="0" presStyleCnt="2" custScaleX="97119" custScaleY="70200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1" presStyleCnt="2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1" presStyleCnt="2" custScaleX="91513" custScaleY="80917" custLinFactNeighborX="-3572" custLinFactNeighborY="-12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92BF2A-34C1-4A9A-A1A6-DB99AF43A5CE}" type="presOf" srcId="{F00B33C0-4D63-4B20-8880-571D16D3DD86}" destId="{8403860C-4DF4-46D6-A16E-79E8C1FA28C7}" srcOrd="0" destOrd="0" presId="urn:microsoft.com/office/officeart/2005/8/layout/vList3"/>
    <dgm:cxn modelId="{93F3009F-334A-4FE3-AB8A-1AC4D8514722}" srcId="{F00B33C0-4D63-4B20-8880-571D16D3DD86}" destId="{B5321717-DC95-457B-BC21-16C7579CFC09}" srcOrd="1" destOrd="0" parTransId="{0DCAB98C-7D9E-4EEB-B726-BC1D91870F8B}" sibTransId="{E84D4B34-D52E-4FAC-AF8E-A620B5099FB8}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12D710DB-AD39-42B4-BBC2-60FEFAC6EF38}" type="presOf" srcId="{1A8BD961-992F-410F-A4A6-A85980E7A282}" destId="{24D1A787-AEB9-4E88-9BCD-6CBA452BD053}" srcOrd="0" destOrd="0" presId="urn:microsoft.com/office/officeart/2005/8/layout/vList3"/>
    <dgm:cxn modelId="{D6AC997D-0172-4C43-9FCA-90FB703A0BF3}" type="presOf" srcId="{B5321717-DC95-457B-BC21-16C7579CFC09}" destId="{592E46FA-6164-4175-8465-1B60A1EFC6D9}" srcOrd="0" destOrd="0" presId="urn:microsoft.com/office/officeart/2005/8/layout/vList3"/>
    <dgm:cxn modelId="{7FD2F085-CE4F-409B-B5DA-4A58D35CDBB8}" type="presParOf" srcId="{8403860C-4DF4-46D6-A16E-79E8C1FA28C7}" destId="{30FCE69D-732F-44F5-80D2-015E8322BFD9}" srcOrd="0" destOrd="0" presId="urn:microsoft.com/office/officeart/2005/8/layout/vList3"/>
    <dgm:cxn modelId="{BC2E5D52-A288-49D2-8BEF-1F4E6BAF9181}" type="presParOf" srcId="{30FCE69D-732F-44F5-80D2-015E8322BFD9}" destId="{9E9DA07E-4620-40C5-9DD7-252C38D0EA3F}" srcOrd="0" destOrd="0" presId="urn:microsoft.com/office/officeart/2005/8/layout/vList3"/>
    <dgm:cxn modelId="{684C7F8D-B08A-4864-AA61-7049D7B5814E}" type="presParOf" srcId="{30FCE69D-732F-44F5-80D2-015E8322BFD9}" destId="{24D1A787-AEB9-4E88-9BCD-6CBA452BD053}" srcOrd="1" destOrd="0" presId="urn:microsoft.com/office/officeart/2005/8/layout/vList3"/>
    <dgm:cxn modelId="{2064DBBD-21FA-4C7B-87B8-E3259E823BC4}" type="presParOf" srcId="{8403860C-4DF4-46D6-A16E-79E8C1FA28C7}" destId="{98E7F145-53B5-4367-B5F8-92BA8748C074}" srcOrd="1" destOrd="0" presId="urn:microsoft.com/office/officeart/2005/8/layout/vList3"/>
    <dgm:cxn modelId="{6E4AAA47-64C2-429B-869A-450B33D9450D}" type="presParOf" srcId="{8403860C-4DF4-46D6-A16E-79E8C1FA28C7}" destId="{63E16B18-8B92-44C8-95A2-814AED82FED1}" srcOrd="2" destOrd="0" presId="urn:microsoft.com/office/officeart/2005/8/layout/vList3"/>
    <dgm:cxn modelId="{BD6B1129-91B5-4588-8174-E3414777AEB1}" type="presParOf" srcId="{63E16B18-8B92-44C8-95A2-814AED82FED1}" destId="{027A6406-2EF7-4174-A53D-C4668ADF06E6}" srcOrd="0" destOrd="0" presId="urn:microsoft.com/office/officeart/2005/8/layout/vList3"/>
    <dgm:cxn modelId="{6FE61E4E-F8B0-4E94-8296-162603597953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0B33C0-4D63-4B20-8880-571D16D3DD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A8BD961-992F-410F-A4A6-A85980E7A282}">
      <dgm:prSet phldrT="[Text]"/>
      <dgm:spPr/>
      <dgm:t>
        <a:bodyPr/>
        <a:lstStyle/>
        <a:p>
          <a:r>
            <a:rPr lang="en-US" dirty="0" smtClean="0"/>
            <a:t>client side view </a:t>
          </a:r>
          <a:endParaRPr lang="en-US" dirty="0"/>
        </a:p>
      </dgm:t>
    </dgm:pt>
    <dgm:pt modelId="{E53DF5B5-40B5-482F-860F-D901D4B0A318}" type="parTrans" cxnId="{828D8183-0496-4C9E-96A5-27978461AC11}">
      <dgm:prSet/>
      <dgm:spPr/>
      <dgm:t>
        <a:bodyPr/>
        <a:lstStyle/>
        <a:p>
          <a:endParaRPr lang="en-US"/>
        </a:p>
      </dgm:t>
    </dgm:pt>
    <dgm:pt modelId="{6AF60737-B20C-47CE-B727-662D5057D39D}" type="sibTrans" cxnId="{828D8183-0496-4C9E-96A5-27978461AC11}">
      <dgm:prSet/>
      <dgm:spPr/>
      <dgm:t>
        <a:bodyPr/>
        <a:lstStyle/>
        <a:p>
          <a:endParaRPr lang="en-US"/>
        </a:p>
      </dgm:t>
    </dgm:pt>
    <dgm:pt modelId="{4CF630EB-9D80-4E5B-B954-AB73D5E59CC7}">
      <dgm:prSet phldrT="[Text]"/>
      <dgm:spPr/>
      <dgm:t>
        <a:bodyPr/>
        <a:lstStyle/>
        <a:p>
          <a:r>
            <a:rPr lang="en-US" dirty="0" smtClean="0"/>
            <a:t>finding bugs </a:t>
          </a:r>
          <a:endParaRPr lang="en-US" dirty="0"/>
        </a:p>
      </dgm:t>
    </dgm:pt>
    <dgm:pt modelId="{68027BE4-A274-4834-8856-5F49FE442DFF}" type="parTrans" cxnId="{B9910B42-CA80-4A9C-A474-9D1F37DE167C}">
      <dgm:prSet/>
      <dgm:spPr/>
      <dgm:t>
        <a:bodyPr/>
        <a:lstStyle/>
        <a:p>
          <a:endParaRPr lang="en-US"/>
        </a:p>
      </dgm:t>
    </dgm:pt>
    <dgm:pt modelId="{8D1D6C75-F0AB-4C2E-A965-400E9B96A016}" type="sibTrans" cxnId="{B9910B42-CA80-4A9C-A474-9D1F37DE167C}">
      <dgm:prSet/>
      <dgm:spPr/>
      <dgm:t>
        <a:bodyPr/>
        <a:lstStyle/>
        <a:p>
          <a:endParaRPr lang="en-US"/>
        </a:p>
      </dgm:t>
    </dgm:pt>
    <dgm:pt modelId="{B5321717-DC95-457B-BC21-16C7579CFC09}">
      <dgm:prSet phldrT="[Text]"/>
      <dgm:spPr/>
      <dgm:t>
        <a:bodyPr/>
        <a:lstStyle/>
        <a:p>
          <a:r>
            <a:rPr lang="en-US" dirty="0" smtClean="0"/>
            <a:t>testing the program </a:t>
          </a:r>
          <a:endParaRPr lang="en-US" dirty="0"/>
        </a:p>
      </dgm:t>
    </dgm:pt>
    <dgm:pt modelId="{0DCAB98C-7D9E-4EEB-B726-BC1D91870F8B}" type="parTrans" cxnId="{93F3009F-334A-4FE3-AB8A-1AC4D8514722}">
      <dgm:prSet/>
      <dgm:spPr/>
      <dgm:t>
        <a:bodyPr/>
        <a:lstStyle/>
        <a:p>
          <a:endParaRPr lang="en-US"/>
        </a:p>
      </dgm:t>
    </dgm:pt>
    <dgm:pt modelId="{E84D4B34-D52E-4FAC-AF8E-A620B5099FB8}" type="sibTrans" cxnId="{93F3009F-334A-4FE3-AB8A-1AC4D8514722}">
      <dgm:prSet/>
      <dgm:spPr/>
      <dgm:t>
        <a:bodyPr/>
        <a:lstStyle/>
        <a:p>
          <a:endParaRPr lang="en-US"/>
        </a:p>
      </dgm:t>
    </dgm:pt>
    <dgm:pt modelId="{8403860C-4DF4-46D6-A16E-79E8C1FA28C7}" type="pres">
      <dgm:prSet presAssocID="{F00B33C0-4D63-4B20-8880-571D16D3DD86}" presName="linearFlow" presStyleCnt="0">
        <dgm:presLayoutVars>
          <dgm:dir/>
          <dgm:resizeHandles val="exact"/>
        </dgm:presLayoutVars>
      </dgm:prSet>
      <dgm:spPr/>
    </dgm:pt>
    <dgm:pt modelId="{30FCE69D-732F-44F5-80D2-015E8322BFD9}" type="pres">
      <dgm:prSet presAssocID="{1A8BD961-992F-410F-A4A6-A85980E7A282}" presName="composite" presStyleCnt="0"/>
      <dgm:spPr/>
    </dgm:pt>
    <dgm:pt modelId="{9E9DA07E-4620-40C5-9DD7-252C38D0EA3F}" type="pres">
      <dgm:prSet presAssocID="{1A8BD961-992F-410F-A4A6-A85980E7A282}" presName="imgShp" presStyleLbl="fgImgPlace1" presStyleIdx="0" presStyleCnt="3"/>
      <dgm:spPr/>
    </dgm:pt>
    <dgm:pt modelId="{24D1A787-AEB9-4E88-9BCD-6CBA452BD053}" type="pres">
      <dgm:prSet presAssocID="{1A8BD961-992F-410F-A4A6-A85980E7A282}" presName="txShp" presStyleLbl="node1" presStyleIdx="0" presStyleCnt="3" custLinFactNeighborX="-4958" custLinFactNeighborY="-3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7F145-53B5-4367-B5F8-92BA8748C074}" type="pres">
      <dgm:prSet presAssocID="{6AF60737-B20C-47CE-B727-662D5057D39D}" presName="spacing" presStyleCnt="0"/>
      <dgm:spPr/>
    </dgm:pt>
    <dgm:pt modelId="{F2845F85-734E-4BA6-9503-0071C283F911}" type="pres">
      <dgm:prSet presAssocID="{4CF630EB-9D80-4E5B-B954-AB73D5E59CC7}" presName="composite" presStyleCnt="0"/>
      <dgm:spPr/>
    </dgm:pt>
    <dgm:pt modelId="{EC0698C6-623A-4280-B011-59198975A0E3}" type="pres">
      <dgm:prSet presAssocID="{4CF630EB-9D80-4E5B-B954-AB73D5E59CC7}" presName="imgShp" presStyleLbl="fgImgPlace1" presStyleIdx="1" presStyleCnt="3"/>
      <dgm:spPr/>
    </dgm:pt>
    <dgm:pt modelId="{7537D9C0-EBCB-41B2-9A8D-B3C9E90719AF}" type="pres">
      <dgm:prSet presAssocID="{4CF630EB-9D80-4E5B-B954-AB73D5E59CC7}" presName="txShp" presStyleLbl="node1" presStyleIdx="1" presStyleCnt="3" custLinFactNeighborX="-5227" custLinFactNeighborY="-3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701B-0425-454C-A614-ABF6FDF2EBAF}" type="pres">
      <dgm:prSet presAssocID="{8D1D6C75-F0AB-4C2E-A965-400E9B96A016}" presName="spacing" presStyleCnt="0"/>
      <dgm:spPr/>
    </dgm:pt>
    <dgm:pt modelId="{63E16B18-8B92-44C8-95A2-814AED82FED1}" type="pres">
      <dgm:prSet presAssocID="{B5321717-DC95-457B-BC21-16C7579CFC09}" presName="composite" presStyleCnt="0"/>
      <dgm:spPr/>
    </dgm:pt>
    <dgm:pt modelId="{027A6406-2EF7-4174-A53D-C4668ADF06E6}" type="pres">
      <dgm:prSet presAssocID="{B5321717-DC95-457B-BC21-16C7579CFC09}" presName="imgShp" presStyleLbl="fgImgPlace1" presStyleIdx="2" presStyleCnt="3" custLinFactNeighborX="-3412" custLinFactNeighborY="-1781"/>
      <dgm:spPr/>
      <dgm:t>
        <a:bodyPr/>
        <a:lstStyle/>
        <a:p>
          <a:endParaRPr lang="en-US"/>
        </a:p>
      </dgm:t>
    </dgm:pt>
    <dgm:pt modelId="{592E46FA-6164-4175-8465-1B60A1EFC6D9}" type="pres">
      <dgm:prSet presAssocID="{B5321717-DC95-457B-BC21-16C7579CFC09}" presName="txShp" presStyleLbl="node1" presStyleIdx="2" presStyleCnt="3" custLinFactNeighborX="-4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8A4361-CF32-4221-B830-5252F7655086}" type="presOf" srcId="{4CF630EB-9D80-4E5B-B954-AB73D5E59CC7}" destId="{7537D9C0-EBCB-41B2-9A8D-B3C9E90719AF}" srcOrd="0" destOrd="0" presId="urn:microsoft.com/office/officeart/2005/8/layout/vList3"/>
    <dgm:cxn modelId="{B9910B42-CA80-4A9C-A474-9D1F37DE167C}" srcId="{F00B33C0-4D63-4B20-8880-571D16D3DD86}" destId="{4CF630EB-9D80-4E5B-B954-AB73D5E59CC7}" srcOrd="1" destOrd="0" parTransId="{68027BE4-A274-4834-8856-5F49FE442DFF}" sibTransId="{8D1D6C75-F0AB-4C2E-A965-400E9B96A016}"/>
    <dgm:cxn modelId="{16C6E799-C443-41D3-BE04-9B2D8CA7A3B0}" type="presOf" srcId="{B5321717-DC95-457B-BC21-16C7579CFC09}" destId="{592E46FA-6164-4175-8465-1B60A1EFC6D9}" srcOrd="0" destOrd="0" presId="urn:microsoft.com/office/officeart/2005/8/layout/vList3"/>
    <dgm:cxn modelId="{51FA86C7-5543-4C0F-939A-21335F3C9E65}" type="presOf" srcId="{1A8BD961-992F-410F-A4A6-A85980E7A282}" destId="{24D1A787-AEB9-4E88-9BCD-6CBA452BD053}" srcOrd="0" destOrd="0" presId="urn:microsoft.com/office/officeart/2005/8/layout/vList3"/>
    <dgm:cxn modelId="{93F3009F-334A-4FE3-AB8A-1AC4D8514722}" srcId="{F00B33C0-4D63-4B20-8880-571D16D3DD86}" destId="{B5321717-DC95-457B-BC21-16C7579CFC09}" srcOrd="2" destOrd="0" parTransId="{0DCAB98C-7D9E-4EEB-B726-BC1D91870F8B}" sibTransId="{E84D4B34-D52E-4FAC-AF8E-A620B5099FB8}"/>
    <dgm:cxn modelId="{FAD051A7-2AD9-4BA4-8FAA-DF83D818AFAE}" type="presOf" srcId="{F00B33C0-4D63-4B20-8880-571D16D3DD86}" destId="{8403860C-4DF4-46D6-A16E-79E8C1FA28C7}" srcOrd="0" destOrd="0" presId="urn:microsoft.com/office/officeart/2005/8/layout/vList3"/>
    <dgm:cxn modelId="{828D8183-0496-4C9E-96A5-27978461AC11}" srcId="{F00B33C0-4D63-4B20-8880-571D16D3DD86}" destId="{1A8BD961-992F-410F-A4A6-A85980E7A282}" srcOrd="0" destOrd="0" parTransId="{E53DF5B5-40B5-482F-860F-D901D4B0A318}" sibTransId="{6AF60737-B20C-47CE-B727-662D5057D39D}"/>
    <dgm:cxn modelId="{C35708E6-04D1-46DE-B295-5726B07A6013}" type="presParOf" srcId="{8403860C-4DF4-46D6-A16E-79E8C1FA28C7}" destId="{30FCE69D-732F-44F5-80D2-015E8322BFD9}" srcOrd="0" destOrd="0" presId="urn:microsoft.com/office/officeart/2005/8/layout/vList3"/>
    <dgm:cxn modelId="{56861A85-B927-4C7B-A9B2-37E7C99A26A3}" type="presParOf" srcId="{30FCE69D-732F-44F5-80D2-015E8322BFD9}" destId="{9E9DA07E-4620-40C5-9DD7-252C38D0EA3F}" srcOrd="0" destOrd="0" presId="urn:microsoft.com/office/officeart/2005/8/layout/vList3"/>
    <dgm:cxn modelId="{970E8DF5-163D-46B6-9B76-4854A9504CED}" type="presParOf" srcId="{30FCE69D-732F-44F5-80D2-015E8322BFD9}" destId="{24D1A787-AEB9-4E88-9BCD-6CBA452BD053}" srcOrd="1" destOrd="0" presId="urn:microsoft.com/office/officeart/2005/8/layout/vList3"/>
    <dgm:cxn modelId="{40DB05CA-C789-41A6-A7AE-A80F4F6E39E1}" type="presParOf" srcId="{8403860C-4DF4-46D6-A16E-79E8C1FA28C7}" destId="{98E7F145-53B5-4367-B5F8-92BA8748C074}" srcOrd="1" destOrd="0" presId="urn:microsoft.com/office/officeart/2005/8/layout/vList3"/>
    <dgm:cxn modelId="{4AD2DEC9-08C5-4A86-AFA1-0222BF8B6725}" type="presParOf" srcId="{8403860C-4DF4-46D6-A16E-79E8C1FA28C7}" destId="{F2845F85-734E-4BA6-9503-0071C283F911}" srcOrd="2" destOrd="0" presId="urn:microsoft.com/office/officeart/2005/8/layout/vList3"/>
    <dgm:cxn modelId="{BF769CA6-9ED7-45DB-A0D8-4D0DEB7F27D9}" type="presParOf" srcId="{F2845F85-734E-4BA6-9503-0071C283F911}" destId="{EC0698C6-623A-4280-B011-59198975A0E3}" srcOrd="0" destOrd="0" presId="urn:microsoft.com/office/officeart/2005/8/layout/vList3"/>
    <dgm:cxn modelId="{58DC1F0E-8BB1-471F-A9C2-6F89CEFC5040}" type="presParOf" srcId="{F2845F85-734E-4BA6-9503-0071C283F911}" destId="{7537D9C0-EBCB-41B2-9A8D-B3C9E90719AF}" srcOrd="1" destOrd="0" presId="urn:microsoft.com/office/officeart/2005/8/layout/vList3"/>
    <dgm:cxn modelId="{702C1D27-B954-4FB2-8EFB-9BFF62C23478}" type="presParOf" srcId="{8403860C-4DF4-46D6-A16E-79E8C1FA28C7}" destId="{64E2701B-0425-454C-A614-ABF6FDF2EBAF}" srcOrd="3" destOrd="0" presId="urn:microsoft.com/office/officeart/2005/8/layout/vList3"/>
    <dgm:cxn modelId="{F8C2250D-2C90-4B99-B79C-A8391B55E283}" type="presParOf" srcId="{8403860C-4DF4-46D6-A16E-79E8C1FA28C7}" destId="{63E16B18-8B92-44C8-95A2-814AED82FED1}" srcOrd="4" destOrd="0" presId="urn:microsoft.com/office/officeart/2005/8/layout/vList3"/>
    <dgm:cxn modelId="{EC23E93A-0BE9-4B50-9414-6B88930EEF16}" type="presParOf" srcId="{63E16B18-8B92-44C8-95A2-814AED82FED1}" destId="{027A6406-2EF7-4174-A53D-C4668ADF06E6}" srcOrd="0" destOrd="0" presId="urn:microsoft.com/office/officeart/2005/8/layout/vList3"/>
    <dgm:cxn modelId="{E9C0D2D3-06A3-4FFB-BE1C-892E3AE372EB}" type="presParOf" srcId="{63E16B18-8B92-44C8-95A2-814AED82FED1}" destId="{592E46FA-6164-4175-8465-1B60A1EFC6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410778" y="0"/>
          <a:ext cx="1627775" cy="325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22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GANTT Chart</a:t>
          </a:r>
          <a:endParaRPr lang="en-US" sz="1100" kern="1200" dirty="0"/>
        </a:p>
      </dsp:txBody>
      <dsp:txXfrm rot="10800000">
        <a:off x="492258" y="0"/>
        <a:ext cx="1546295" cy="325920"/>
      </dsp:txXfrm>
    </dsp:sp>
    <dsp:sp modelId="{9E9DA07E-4620-40C5-9DD7-252C38D0EA3F}">
      <dsp:nvSpPr>
        <dsp:cNvPr id="0" name=""/>
        <dsp:cNvSpPr/>
      </dsp:nvSpPr>
      <dsp:spPr>
        <a:xfrm>
          <a:off x="328523" y="1061"/>
          <a:ext cx="325920" cy="3259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406399" y="411603"/>
          <a:ext cx="1627775" cy="325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22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WSD</a:t>
          </a:r>
          <a:endParaRPr lang="en-US" sz="1100" kern="1200" dirty="0"/>
        </a:p>
      </dsp:txBody>
      <dsp:txXfrm rot="10800000">
        <a:off x="487879" y="411603"/>
        <a:ext cx="1546295" cy="325920"/>
      </dsp:txXfrm>
    </dsp:sp>
    <dsp:sp modelId="{EC0698C6-623A-4280-B011-59198975A0E3}">
      <dsp:nvSpPr>
        <dsp:cNvPr id="0" name=""/>
        <dsp:cNvSpPr/>
      </dsp:nvSpPr>
      <dsp:spPr>
        <a:xfrm>
          <a:off x="328523" y="424272"/>
          <a:ext cx="325920" cy="3259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410615" y="847482"/>
          <a:ext cx="1627775" cy="325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22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Function Point Analysis</a:t>
          </a:r>
          <a:endParaRPr lang="en-US" sz="1100" kern="1200" dirty="0"/>
        </a:p>
      </dsp:txBody>
      <dsp:txXfrm rot="10800000">
        <a:off x="492095" y="847482"/>
        <a:ext cx="1546295" cy="325920"/>
      </dsp:txXfrm>
    </dsp:sp>
    <dsp:sp modelId="{027A6406-2EF7-4174-A53D-C4668ADF06E6}">
      <dsp:nvSpPr>
        <dsp:cNvPr id="0" name=""/>
        <dsp:cNvSpPr/>
      </dsp:nvSpPr>
      <dsp:spPr>
        <a:xfrm>
          <a:off x="317402" y="841677"/>
          <a:ext cx="325920" cy="3259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DBEF7-2C18-E442-B77E-0F5B1A069B1E}">
      <dsp:nvSpPr>
        <dsp:cNvPr id="0" name=""/>
        <dsp:cNvSpPr/>
      </dsp:nvSpPr>
      <dsp:spPr>
        <a:xfrm rot="10800000">
          <a:off x="414115" y="1257786"/>
          <a:ext cx="1627775" cy="325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22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Dictionary</a:t>
          </a:r>
          <a:endParaRPr lang="en-US" sz="1100" kern="1200" dirty="0"/>
        </a:p>
      </dsp:txBody>
      <dsp:txXfrm rot="10800000">
        <a:off x="495595" y="1257786"/>
        <a:ext cx="1546295" cy="325920"/>
      </dsp:txXfrm>
    </dsp:sp>
    <dsp:sp modelId="{7D9F1CB0-7FB2-5F40-9B19-2C8B3E2CD4D8}">
      <dsp:nvSpPr>
        <dsp:cNvPr id="0" name=""/>
        <dsp:cNvSpPr/>
      </dsp:nvSpPr>
      <dsp:spPr>
        <a:xfrm>
          <a:off x="328523" y="1270693"/>
          <a:ext cx="325920" cy="3259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9414A-3828-CE44-B900-6EBD4A6F9F0D}">
      <dsp:nvSpPr>
        <dsp:cNvPr id="0" name=""/>
        <dsp:cNvSpPr/>
      </dsp:nvSpPr>
      <dsp:spPr>
        <a:xfrm rot="10800000">
          <a:off x="430328" y="1694965"/>
          <a:ext cx="1627775" cy="325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722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COCOMO</a:t>
          </a:r>
          <a:endParaRPr lang="en-US" sz="1100" kern="1200" dirty="0"/>
        </a:p>
      </dsp:txBody>
      <dsp:txXfrm rot="10800000">
        <a:off x="511808" y="1694965"/>
        <a:ext cx="1546295" cy="325920"/>
      </dsp:txXfrm>
    </dsp:sp>
    <dsp:sp modelId="{DF1524A0-7164-0C49-ACCC-94BB153FD99F}">
      <dsp:nvSpPr>
        <dsp:cNvPr id="0" name=""/>
        <dsp:cNvSpPr/>
      </dsp:nvSpPr>
      <dsp:spPr>
        <a:xfrm>
          <a:off x="328523" y="1693903"/>
          <a:ext cx="325920" cy="3259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413581" y="0"/>
          <a:ext cx="1627775" cy="3371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6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RTM</a:t>
          </a:r>
          <a:endParaRPr lang="en-US" sz="1500" kern="1200" dirty="0"/>
        </a:p>
      </dsp:txBody>
      <dsp:txXfrm rot="10800000">
        <a:off x="497864" y="0"/>
        <a:ext cx="1543492" cy="337131"/>
      </dsp:txXfrm>
    </dsp:sp>
    <dsp:sp modelId="{9E9DA07E-4620-40C5-9DD7-252C38D0EA3F}">
      <dsp:nvSpPr>
        <dsp:cNvPr id="0" name=""/>
        <dsp:cNvSpPr/>
      </dsp:nvSpPr>
      <dsp:spPr>
        <a:xfrm>
          <a:off x="325720" y="1021"/>
          <a:ext cx="337131" cy="3371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06C0B-705E-7B48-8E67-3FCC2E701218}">
      <dsp:nvSpPr>
        <dsp:cNvPr id="0" name=""/>
        <dsp:cNvSpPr/>
      </dsp:nvSpPr>
      <dsp:spPr>
        <a:xfrm rot="10800000">
          <a:off x="431031" y="417314"/>
          <a:ext cx="1627775" cy="3371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6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COCOMO</a:t>
          </a:r>
          <a:endParaRPr lang="en-US" sz="1500" kern="1200"/>
        </a:p>
      </dsp:txBody>
      <dsp:txXfrm rot="10800000">
        <a:off x="515314" y="417314"/>
        <a:ext cx="1543492" cy="337131"/>
      </dsp:txXfrm>
    </dsp:sp>
    <dsp:sp modelId="{25F69C8B-2235-4945-B2A1-2FAAC33424D3}">
      <dsp:nvSpPr>
        <dsp:cNvPr id="0" name=""/>
        <dsp:cNvSpPr/>
      </dsp:nvSpPr>
      <dsp:spPr>
        <a:xfrm>
          <a:off x="325720" y="438790"/>
          <a:ext cx="337131" cy="3371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409202" y="863454"/>
          <a:ext cx="1627775" cy="3371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6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 Cases</a:t>
          </a:r>
          <a:endParaRPr lang="en-US" sz="1500" kern="1200" dirty="0"/>
        </a:p>
      </dsp:txBody>
      <dsp:txXfrm rot="10800000">
        <a:off x="493485" y="863454"/>
        <a:ext cx="1543492" cy="337131"/>
      </dsp:txXfrm>
    </dsp:sp>
    <dsp:sp modelId="{EC0698C6-623A-4280-B011-59198975A0E3}">
      <dsp:nvSpPr>
        <dsp:cNvPr id="0" name=""/>
        <dsp:cNvSpPr/>
      </dsp:nvSpPr>
      <dsp:spPr>
        <a:xfrm>
          <a:off x="325720" y="876558"/>
          <a:ext cx="337131" cy="3371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413418" y="1314326"/>
          <a:ext cx="1627775" cy="3371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6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Testing</a:t>
          </a:r>
          <a:endParaRPr lang="en-US" sz="1500" kern="1200" dirty="0"/>
        </a:p>
      </dsp:txBody>
      <dsp:txXfrm rot="10800000">
        <a:off x="497701" y="1314326"/>
        <a:ext cx="1543492" cy="337131"/>
      </dsp:txXfrm>
    </dsp:sp>
    <dsp:sp modelId="{027A6406-2EF7-4174-A53D-C4668ADF06E6}">
      <dsp:nvSpPr>
        <dsp:cNvPr id="0" name=""/>
        <dsp:cNvSpPr/>
      </dsp:nvSpPr>
      <dsp:spPr>
        <a:xfrm>
          <a:off x="314217" y="1308322"/>
          <a:ext cx="337131" cy="3371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C983D-B7F0-F945-A47E-1F807A173255}">
      <dsp:nvSpPr>
        <dsp:cNvPr id="0" name=""/>
        <dsp:cNvSpPr/>
      </dsp:nvSpPr>
      <dsp:spPr>
        <a:xfrm rot="10800000">
          <a:off x="414314" y="1753117"/>
          <a:ext cx="1627775" cy="3371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66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Dictionary</a:t>
          </a:r>
          <a:endParaRPr lang="en-US" sz="1500" kern="1200" dirty="0"/>
        </a:p>
      </dsp:txBody>
      <dsp:txXfrm rot="10800000">
        <a:off x="498597" y="1753117"/>
        <a:ext cx="1543492" cy="337131"/>
      </dsp:txXfrm>
    </dsp:sp>
    <dsp:sp modelId="{4CD4F8D7-D39D-4D49-93A1-B43B7CB6E10B}">
      <dsp:nvSpPr>
        <dsp:cNvPr id="0" name=""/>
        <dsp:cNvSpPr/>
      </dsp:nvSpPr>
      <dsp:spPr>
        <a:xfrm>
          <a:off x="325720" y="1752095"/>
          <a:ext cx="337131" cy="3371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428986" y="0"/>
          <a:ext cx="1534635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risk mitigation</a:t>
          </a:r>
          <a:endParaRPr lang="en-US" sz="1300" kern="1200" dirty="0"/>
        </a:p>
      </dsp:txBody>
      <dsp:txXfrm rot="10800000">
        <a:off x="547516" y="0"/>
        <a:ext cx="1416105" cy="474119"/>
      </dsp:txXfrm>
    </dsp:sp>
    <dsp:sp modelId="{9E9DA07E-4620-40C5-9DD7-252C38D0EA3F}">
      <dsp:nvSpPr>
        <dsp:cNvPr id="0" name=""/>
        <dsp:cNvSpPr/>
      </dsp:nvSpPr>
      <dsp:spPr>
        <a:xfrm>
          <a:off x="268013" y="110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424857" y="597329"/>
          <a:ext cx="1534635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server-side</a:t>
          </a:r>
          <a:endParaRPr lang="en-US" sz="1300" kern="1200" dirty="0"/>
        </a:p>
      </dsp:txBody>
      <dsp:txXfrm rot="10800000">
        <a:off x="543387" y="597329"/>
        <a:ext cx="1416105" cy="474119"/>
      </dsp:txXfrm>
    </dsp:sp>
    <dsp:sp modelId="{EC0698C6-623A-4280-B011-59198975A0E3}">
      <dsp:nvSpPr>
        <dsp:cNvPr id="0" name=""/>
        <dsp:cNvSpPr/>
      </dsp:nvSpPr>
      <dsp:spPr>
        <a:xfrm>
          <a:off x="268013" y="615758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428832" y="1231406"/>
          <a:ext cx="1534635" cy="4741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074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timeline, and cost control</a:t>
          </a:r>
          <a:endParaRPr lang="en-US" sz="1300" kern="1200" dirty="0"/>
        </a:p>
      </dsp:txBody>
      <dsp:txXfrm rot="10800000">
        <a:off x="547362" y="1231406"/>
        <a:ext cx="1416105" cy="474119"/>
      </dsp:txXfrm>
    </dsp:sp>
    <dsp:sp modelId="{027A6406-2EF7-4174-A53D-C4668ADF06E6}">
      <dsp:nvSpPr>
        <dsp:cNvPr id="0" name=""/>
        <dsp:cNvSpPr/>
      </dsp:nvSpPr>
      <dsp:spPr>
        <a:xfrm>
          <a:off x="251836" y="1222962"/>
          <a:ext cx="474119" cy="4741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508905" y="166357"/>
          <a:ext cx="1412743" cy="5144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42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server-side</a:t>
          </a:r>
          <a:endParaRPr lang="en-US" sz="1100" kern="1200" dirty="0"/>
        </a:p>
      </dsp:txBody>
      <dsp:txXfrm rot="10800000">
        <a:off x="637510" y="166357"/>
        <a:ext cx="1284138" cy="514421"/>
      </dsp:txXfrm>
    </dsp:sp>
    <dsp:sp modelId="{9E9DA07E-4620-40C5-9DD7-252C38D0EA3F}">
      <dsp:nvSpPr>
        <dsp:cNvPr id="0" name=""/>
        <dsp:cNvSpPr/>
      </dsp:nvSpPr>
      <dsp:spPr>
        <a:xfrm>
          <a:off x="193675" y="81550"/>
          <a:ext cx="732794" cy="7327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590228" y="1013814"/>
          <a:ext cx="1331195" cy="5929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42" tIns="41910" rIns="78232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Performance Improvement</a:t>
          </a:r>
          <a:endParaRPr lang="en-US" sz="1100" kern="1200" dirty="0"/>
        </a:p>
      </dsp:txBody>
      <dsp:txXfrm rot="10800000">
        <a:off x="738467" y="1013814"/>
        <a:ext cx="1182956" cy="592955"/>
      </dsp:txXfrm>
    </dsp:sp>
    <dsp:sp modelId="{027A6406-2EF7-4174-A53D-C4668ADF06E6}">
      <dsp:nvSpPr>
        <dsp:cNvPr id="0" name=""/>
        <dsp:cNvSpPr/>
      </dsp:nvSpPr>
      <dsp:spPr>
        <a:xfrm>
          <a:off x="189059" y="1020039"/>
          <a:ext cx="732794" cy="7327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1A787-AEB9-4E88-9BCD-6CBA452BD053}">
      <dsp:nvSpPr>
        <dsp:cNvPr id="0" name=""/>
        <dsp:cNvSpPr/>
      </dsp:nvSpPr>
      <dsp:spPr>
        <a:xfrm rot="10800000">
          <a:off x="407693" y="0"/>
          <a:ext cx="1430149" cy="4734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800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client side view </a:t>
          </a:r>
          <a:endParaRPr lang="en-US" sz="1300" kern="1200" dirty="0"/>
        </a:p>
      </dsp:txBody>
      <dsp:txXfrm rot="10800000">
        <a:off x="526068" y="0"/>
        <a:ext cx="1311774" cy="473499"/>
      </dsp:txXfrm>
    </dsp:sp>
    <dsp:sp modelId="{9E9DA07E-4620-40C5-9DD7-252C38D0EA3F}">
      <dsp:nvSpPr>
        <dsp:cNvPr id="0" name=""/>
        <dsp:cNvSpPr/>
      </dsp:nvSpPr>
      <dsp:spPr>
        <a:xfrm>
          <a:off x="241850" y="768"/>
          <a:ext cx="473499" cy="4734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7D9C0-EBCB-41B2-9A8D-B3C9E90719AF}">
      <dsp:nvSpPr>
        <dsp:cNvPr id="0" name=""/>
        <dsp:cNvSpPr/>
      </dsp:nvSpPr>
      <dsp:spPr>
        <a:xfrm rot="10800000">
          <a:off x="403846" y="597205"/>
          <a:ext cx="1430149" cy="4734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800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finding bugs </a:t>
          </a:r>
          <a:endParaRPr lang="en-US" sz="1300" kern="1200" dirty="0"/>
        </a:p>
      </dsp:txBody>
      <dsp:txXfrm rot="10800000">
        <a:off x="522221" y="597205"/>
        <a:ext cx="1311774" cy="473499"/>
      </dsp:txXfrm>
    </dsp:sp>
    <dsp:sp modelId="{EC0698C6-623A-4280-B011-59198975A0E3}">
      <dsp:nvSpPr>
        <dsp:cNvPr id="0" name=""/>
        <dsp:cNvSpPr/>
      </dsp:nvSpPr>
      <dsp:spPr>
        <a:xfrm>
          <a:off x="241850" y="615610"/>
          <a:ext cx="473499" cy="4734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46FA-6164-4175-8465-1B60A1EFC6D9}">
      <dsp:nvSpPr>
        <dsp:cNvPr id="0" name=""/>
        <dsp:cNvSpPr/>
      </dsp:nvSpPr>
      <dsp:spPr>
        <a:xfrm rot="10800000">
          <a:off x="407550" y="1230453"/>
          <a:ext cx="1430149" cy="4734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800" tIns="49530" rIns="92456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testing the program </a:t>
          </a:r>
          <a:endParaRPr lang="en-US" sz="1300" kern="1200" dirty="0"/>
        </a:p>
      </dsp:txBody>
      <dsp:txXfrm rot="10800000">
        <a:off x="525925" y="1230453"/>
        <a:ext cx="1311774" cy="473499"/>
      </dsp:txXfrm>
    </dsp:sp>
    <dsp:sp modelId="{027A6406-2EF7-4174-A53D-C4668ADF06E6}">
      <dsp:nvSpPr>
        <dsp:cNvPr id="0" name=""/>
        <dsp:cNvSpPr/>
      </dsp:nvSpPr>
      <dsp:spPr>
        <a:xfrm>
          <a:off x="225694" y="1222020"/>
          <a:ext cx="473499" cy="4734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9FBF7C7-CD6B-4146-97F1-527E18E3FA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DD22F35-342C-4592-9093-93408C7F7B6C}" type="datetimeFigureOut">
              <a:rPr lang="en-US" smtClean="0"/>
              <a:t>4/19/2016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543800" cy="1295400"/>
          </a:xfrm>
        </p:spPr>
        <p:txBody>
          <a:bodyPr/>
          <a:lstStyle/>
          <a:p>
            <a:r>
              <a:rPr lang="en-US" dirty="0" smtClean="0"/>
              <a:t>Sahara  by </a:t>
            </a:r>
            <a:r>
              <a:rPr lang="en-US" dirty="0" err="1" smtClean="0"/>
              <a:t>SegmentFault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105400"/>
            <a:ext cx="6461760" cy="1066800"/>
          </a:xfrm>
        </p:spPr>
        <p:txBody>
          <a:bodyPr/>
          <a:lstStyle/>
          <a:p>
            <a:r>
              <a:rPr lang="en-US" dirty="0" smtClean="0"/>
              <a:t>Jibraan Mubeen, </a:t>
            </a:r>
            <a:r>
              <a:rPr lang="en-US" dirty="0" err="1" smtClean="0"/>
              <a:t>Ishmeet</a:t>
            </a:r>
            <a:r>
              <a:rPr lang="en-US" dirty="0" smtClean="0"/>
              <a:t> </a:t>
            </a:r>
            <a:r>
              <a:rPr lang="en-US" dirty="0" err="1" smtClean="0"/>
              <a:t>Tuteja</a:t>
            </a:r>
            <a:r>
              <a:rPr lang="en-US" dirty="0" smtClean="0"/>
              <a:t>, Darius Jones, </a:t>
            </a:r>
            <a:r>
              <a:rPr lang="en-US" dirty="0" err="1" smtClean="0"/>
              <a:t>Shamari</a:t>
            </a:r>
            <a:r>
              <a:rPr lang="en-US" dirty="0" smtClean="0"/>
              <a:t> </a:t>
            </a:r>
            <a:r>
              <a:rPr lang="en-US" dirty="0" err="1" smtClean="0"/>
              <a:t>Southwell</a:t>
            </a:r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8" y="228601"/>
            <a:ext cx="4114800" cy="250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9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27397"/>
              </p:ext>
            </p:extLst>
          </p:nvPr>
        </p:nvGraphicFramePr>
        <p:xfrm>
          <a:off x="990601" y="1219197"/>
          <a:ext cx="6781799" cy="5562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743"/>
                <a:gridCol w="609781"/>
                <a:gridCol w="2816609"/>
                <a:gridCol w="593649"/>
                <a:gridCol w="2181017"/>
              </a:tblGrid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shipping page shall ask for a billing 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UC4: Shipping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shipping page shall ask for a phone number to contact the buyer with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UC4: Shipping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There shall be a checkout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checkout page shall require the name of the buyer or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UC5: Confirm Order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checkout page shall </a:t>
                      </a:r>
                      <a:r>
                        <a:rPr lang="en-US" sz="1200" u="none" strike="noStrike" dirty="0" smtClean="0">
                          <a:effectLst/>
                        </a:rPr>
                        <a:t>require </a:t>
                      </a:r>
                      <a:r>
                        <a:rPr lang="en-US" sz="1200" u="none" strike="noStrike" dirty="0">
                          <a:effectLst/>
                        </a:rPr>
                        <a:t>the card information of the buyer or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UC5: Confirm Order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checkout page shall show the product being purchased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UC5: Confirm Order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checkout page shall show the price of the product being purchased + tax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UC5: Confirm Order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site shall include a review order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64183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review order page shall include all the information from checkout and shipping pages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UC6: Checkout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review order page shall also include an expected date of arrival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UC6: Checkout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213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site shall include a confirm order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UC6: Checkout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confirm order page shall include an order#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UC6: Checkout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confirm order page shall contain an 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UC6: Checkout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  <a:tr h="42789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confirm order page shall contain an email confirmation feature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UC6: Checkout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835723"/>
              </p:ext>
            </p:extLst>
          </p:nvPr>
        </p:nvGraphicFramePr>
        <p:xfrm>
          <a:off x="304800" y="3681636"/>
          <a:ext cx="7848600" cy="3080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232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Software Reaction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643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User clicks sign up button on upper right corner of the home page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User taken to sign up page consisting of fields for first name, last name, email, and password.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25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Fill in “First Name” field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Field is filled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25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Fill in “Last Name” field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Field is filled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25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Fill in “Email” field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Field is filled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25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Fill in “Password” field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Field is filled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25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Fill in “Confirm Password” field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Field is filled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72643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Press Submit button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All data from the fields are pushed to database. Notification is sent to user informing them of a successful signup.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325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Receive successful signup notification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1600200"/>
            <a:ext cx="7848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 Case 1: User Sign up</a:t>
            </a:r>
            <a:endParaRPr lang="en-US" sz="1600" dirty="0"/>
          </a:p>
          <a:p>
            <a:r>
              <a:rPr lang="en-US" sz="1600" dirty="0"/>
              <a:t>Overview: This use case enables a user to sign up for an account on the online shopping site (Sahara). This process requires user to enter his/her name, email, password and confirm password. </a:t>
            </a:r>
          </a:p>
          <a:p>
            <a:r>
              <a:rPr lang="en-US" sz="1600" b="1" dirty="0"/>
              <a:t>Preconditions:</a:t>
            </a:r>
            <a:endParaRPr lang="en-US" sz="1600" dirty="0"/>
          </a:p>
          <a:p>
            <a:pPr lvl="0"/>
            <a:r>
              <a:rPr lang="en-US" sz="1600" dirty="0"/>
              <a:t>User is a new to the site. This means the user has not signed up for the site before. </a:t>
            </a:r>
          </a:p>
          <a:p>
            <a:pPr lvl="0"/>
            <a:r>
              <a:rPr lang="en-US" sz="1600" dirty="0"/>
              <a:t>Database is accessible</a:t>
            </a:r>
          </a:p>
          <a:p>
            <a:r>
              <a:rPr lang="en-US" sz="1600" b="1" dirty="0"/>
              <a:t>Scenario: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8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/>
              <a:t>Scenario </a:t>
            </a:r>
            <a:r>
              <a:rPr lang="en-US" sz="1600" b="1" dirty="0" smtClean="0"/>
              <a:t>notes: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There </a:t>
            </a:r>
            <a:r>
              <a:rPr lang="en-US" sz="1600" dirty="0"/>
              <a:t>is an error check to check whether or not a field is filled. If not, then progress cannot be made until that field is filled.</a:t>
            </a:r>
          </a:p>
          <a:p>
            <a:pPr marL="114300" indent="0">
              <a:buNone/>
            </a:pPr>
            <a:r>
              <a:rPr lang="en-US" sz="1600" b="1" dirty="0"/>
              <a:t>Post conditions:</a:t>
            </a:r>
            <a:endParaRPr lang="en-US" sz="1600" dirty="0"/>
          </a:p>
          <a:p>
            <a:pPr marL="571500" lvl="0" indent="-457200">
              <a:buFont typeface="+mj-lt"/>
              <a:buAutoNum type="arabicPeriod"/>
            </a:pPr>
            <a:r>
              <a:rPr lang="en-US" sz="1600" dirty="0"/>
              <a:t>First Name is updated in the DB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1600" dirty="0"/>
              <a:t>Last Name is updated in the DB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1600" dirty="0"/>
              <a:t>Email is updated in the DB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1600" dirty="0"/>
              <a:t>Password is updated in the DB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sz="1600" dirty="0"/>
              <a:t>User is sent a success notification (after successful signup)</a:t>
            </a:r>
          </a:p>
          <a:p>
            <a:pPr marL="114300" indent="0">
              <a:buNone/>
            </a:pPr>
            <a:r>
              <a:rPr lang="en-US" sz="1600" b="1" dirty="0"/>
              <a:t>Exceptions:					</a:t>
            </a:r>
            <a:r>
              <a:rPr lang="en-US" sz="1600" b="1" dirty="0" smtClean="0"/>
              <a:t>Use </a:t>
            </a:r>
            <a:r>
              <a:rPr lang="en-US" sz="1600" b="1" dirty="0"/>
              <a:t>Case Utilized: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The DB cannot be accessed				None</a:t>
            </a:r>
          </a:p>
          <a:p>
            <a:pPr marL="114300" indent="0">
              <a:buNone/>
            </a:pPr>
            <a:r>
              <a:rPr lang="en-US" sz="1600" b="1" dirty="0"/>
              <a:t>Required GUI:					</a:t>
            </a:r>
            <a:r>
              <a:rPr lang="en-US" sz="1600" b="1" dirty="0" smtClean="0"/>
              <a:t>Time </a:t>
            </a:r>
            <a:r>
              <a:rPr lang="en-US" sz="1600" b="1" dirty="0"/>
              <a:t>Constraints: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/>
              <a:t>Homepage						</a:t>
            </a:r>
            <a:r>
              <a:rPr lang="en-US" sz="1600" dirty="0" smtClean="0"/>
              <a:t>None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40554"/>
              </p:ext>
            </p:extLst>
          </p:nvPr>
        </p:nvGraphicFramePr>
        <p:xfrm>
          <a:off x="304800" y="1752600"/>
          <a:ext cx="7924800" cy="3267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1408"/>
                <a:gridCol w="5973392"/>
              </a:tblGrid>
              <a:tr h="515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Attributes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Logging in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05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Location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LogIn.java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83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Input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Email: ishsingh2016@gmail.com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Password: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Letmein</a:t>
                      </a:r>
                      <a:endParaRPr lang="en-US" sz="20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05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Oracle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Checks database to see that info is correct and then redirects to Home Page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05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Redirects to Home Page, doesn’t check database.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82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Cost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32661"/>
              </p:ext>
            </p:extLst>
          </p:nvPr>
        </p:nvGraphicFramePr>
        <p:xfrm>
          <a:off x="685800" y="1524000"/>
          <a:ext cx="7086600" cy="464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7190"/>
                <a:gridCol w="809384"/>
                <a:gridCol w="1295013"/>
                <a:gridCol w="1295013"/>
              </a:tblGrid>
              <a:tr h="581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Weighting Factor Estimation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Measurement Parameter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Count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Simple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Number of User Inputs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Number of Users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Number of User Inquiries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Number of Files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Number of External Interfaces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180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4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Cost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8745"/>
              </p:ext>
            </p:extLst>
          </p:nvPr>
        </p:nvGraphicFramePr>
        <p:xfrm>
          <a:off x="533400" y="1447800"/>
          <a:ext cx="7467601" cy="510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9050"/>
                <a:gridCol w="2754009"/>
                <a:gridCol w="1094542"/>
              </a:tblGrid>
              <a:tr h="2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Factor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Backup and Recovery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Data Communications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Distributed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Performance Critical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Existing Operating Environmental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On-line Data Entry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Input Transaction Over Multiple Screens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Master Files Updated On-line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Information Domain Values Complex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Internal Processing Complex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Code Designed for Reuse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Conversion/Installation in Design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Multiple Installations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Application Designed for Change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Complexity Adjustment Factor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33.554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8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FP = Total * (0.65+0.01*40.589)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FP = 180 * (0.65+0.01*33.554)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FP = 177.40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45817"/>
              </p:ext>
            </p:extLst>
          </p:nvPr>
        </p:nvGraphicFramePr>
        <p:xfrm>
          <a:off x="152400" y="1676400"/>
          <a:ext cx="8229599" cy="504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3394"/>
                <a:gridCol w="4552447"/>
                <a:gridCol w="1583758"/>
              </a:tblGrid>
              <a:tr h="258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Multiplier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Rationale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Reliability (RELY)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effect of a software failure is a low level and easily-recoverable loss to users.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Database (DATA)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D&lt;10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Complexity (CPLX)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Control Operations, Computational Operations, Device-</a:t>
                      </a:r>
                      <a:r>
                        <a:rPr lang="en-US" sz="1200" u="none" strike="noStrike" dirty="0" err="1">
                          <a:effectLst/>
                        </a:rPr>
                        <a:t>dependant</a:t>
                      </a:r>
                      <a:r>
                        <a:rPr lang="en-US" sz="1200" u="none" strike="noStrike" dirty="0">
                          <a:effectLst/>
                        </a:rPr>
                        <a:t> Operations, Data Management Operations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Timing 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Execution time constraint around 40% use of available execution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Storage (STOR)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Main storage constraint about 33% use of available storage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Machine (VIRT)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product line to be updated quite often, causing major change about every 2 months.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Turnaround (TURN)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 around time to be interactive.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Analyst Capability(ACAP)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Analyst capability to be a normal amount probably around the 50th percentile of analysts.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Applications Experience (AEXP)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Application experience about 1 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Programmer Capability (PCAP)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Programming capability is average or within the 55th percentile.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Virtual Machine Experience (VEXP)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Our virtual Machine Experience is a little less of 4 months.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Programming Language Experience (LEXP)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 least 3+ years of programming language experience combined.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 of Modern Programming Practices (MODP)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 of modern programming practices such as design and code walkthroughs or inspections.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 of SW Tools (TOOL)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Tools used include databases and IDE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Schedule Constraint (SCED)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Due to dropout of group member, chances of delay is high (about 30% above nominal)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25490"/>
              </p:ext>
            </p:extLst>
          </p:nvPr>
        </p:nvGraphicFramePr>
        <p:xfrm>
          <a:off x="152400" y="1752599"/>
          <a:ext cx="81534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3400"/>
              </a:tblGrid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EAF = 0.88*0.94*0.70*1.00*1.00*0.87*0.87*1.00*1.13*1.00*1.10*0.82*1.00*1.24*1.00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 = 3.2*6</a:t>
                      </a:r>
                      <a:r>
                        <a:rPr lang="en-US" sz="1600" u="none" strike="noStrike" baseline="30000" dirty="0">
                          <a:effectLst/>
                        </a:rPr>
                        <a:t>1.05</a:t>
                      </a:r>
                      <a:r>
                        <a:rPr lang="en-US" sz="1600" u="none" strike="noStrike" dirty="0">
                          <a:effectLst/>
                        </a:rPr>
                        <a:t>*0.554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635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 = 2.5*11.63</a:t>
                      </a:r>
                      <a:r>
                        <a:rPr lang="en-US" sz="1600" u="none" strike="noStrike" baseline="30000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Dollars = 11.63*6000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4267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EAF = 0.554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 = 11.63 PM (Programmer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 = 6.35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Dollars = $69,780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62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90578"/>
            <a:ext cx="7696200" cy="5176714"/>
          </a:xfrm>
        </p:spPr>
      </p:pic>
    </p:spTree>
    <p:extLst>
      <p:ext uri="{BB962C8B-B14F-4D97-AF65-F5344CB8AC3E}">
        <p14:creationId xmlns:p14="http://schemas.microsoft.com/office/powerpoint/2010/main" val="24141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Positives</a:t>
            </a:r>
          </a:p>
          <a:p>
            <a:pPr lvl="1"/>
            <a:r>
              <a:rPr lang="en-US" dirty="0" smtClean="0"/>
              <a:t>Application has User profiles which are connected to their email</a:t>
            </a:r>
          </a:p>
          <a:p>
            <a:pPr lvl="1"/>
            <a:r>
              <a:rPr lang="en-US" dirty="0" smtClean="0"/>
              <a:t>First time experience with Java FX and SQLite</a:t>
            </a:r>
          </a:p>
          <a:p>
            <a:r>
              <a:rPr lang="en-US" dirty="0" smtClean="0"/>
              <a:t>Negatives</a:t>
            </a:r>
          </a:p>
          <a:p>
            <a:pPr lvl="1"/>
            <a:r>
              <a:rPr lang="en-US" dirty="0" smtClean="0"/>
              <a:t>Doesn’t have some of the features we wanted such as email confirmation.</a:t>
            </a:r>
          </a:p>
          <a:p>
            <a:pPr lvl="1"/>
            <a:r>
              <a:rPr lang="en-US" dirty="0" smtClean="0"/>
              <a:t>We also went through something most people don’t which is the drop of a team member. Though in real life you are still required to complete the project.</a:t>
            </a:r>
          </a:p>
          <a:p>
            <a:pPr lvl="1"/>
            <a:r>
              <a:rPr lang="en-US" smtClean="0"/>
              <a:t>Need better </a:t>
            </a:r>
            <a:r>
              <a:rPr lang="en-US" dirty="0" smtClean="0"/>
              <a:t>planning and work communication.</a:t>
            </a:r>
          </a:p>
          <a:p>
            <a:pPr lvl="1"/>
            <a:r>
              <a:rPr lang="en-US" dirty="0" smtClean="0"/>
              <a:t>Add more functionality and design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550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Ishmeet</a:t>
            </a:r>
            <a:r>
              <a:rPr lang="en-US" sz="3600" dirty="0" smtClean="0"/>
              <a:t> </a:t>
            </a:r>
            <a:r>
              <a:rPr lang="en-US" sz="3600" dirty="0" err="1" smtClean="0"/>
              <a:t>Tuteja</a:t>
            </a:r>
            <a:r>
              <a:rPr lang="en-US" sz="3600" dirty="0"/>
              <a:t> </a:t>
            </a:r>
            <a:r>
              <a:rPr lang="en-US" sz="3600" dirty="0" smtClean="0"/>
              <a:t>– Developer</a:t>
            </a:r>
          </a:p>
          <a:p>
            <a:r>
              <a:rPr lang="en-US" sz="3600" dirty="0" smtClean="0"/>
              <a:t>Darius Jones – Developer</a:t>
            </a:r>
          </a:p>
          <a:p>
            <a:r>
              <a:rPr lang="en-US" sz="3600" dirty="0" smtClean="0"/>
              <a:t>Jibraan Mubeen – Client</a:t>
            </a:r>
          </a:p>
          <a:p>
            <a:r>
              <a:rPr lang="en-US" sz="3600" dirty="0" err="1" smtClean="0"/>
              <a:t>Shamari</a:t>
            </a:r>
            <a:r>
              <a:rPr lang="en-US" sz="3600" dirty="0" smtClean="0"/>
              <a:t> </a:t>
            </a:r>
            <a:r>
              <a:rPr lang="en-US" sz="3600" dirty="0" err="1" smtClean="0"/>
              <a:t>Southwell</a:t>
            </a:r>
            <a:r>
              <a:rPr lang="en-US" sz="3600" dirty="0" smtClean="0"/>
              <a:t> - Client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94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Positives</a:t>
            </a:r>
            <a:endParaRPr lang="en-US" dirty="0" smtClean="0"/>
          </a:p>
          <a:p>
            <a:pPr lvl="1"/>
            <a:r>
              <a:rPr lang="en-US" dirty="0" smtClean="0"/>
              <a:t>Team chemistry, we worked well </a:t>
            </a:r>
            <a:r>
              <a:rPr lang="en-US" dirty="0" smtClean="0"/>
              <a:t>together</a:t>
            </a:r>
            <a:endParaRPr lang="en-US" dirty="0" smtClean="0"/>
          </a:p>
          <a:p>
            <a:r>
              <a:rPr lang="en-US" dirty="0" smtClean="0"/>
              <a:t>Negatives</a:t>
            </a:r>
            <a:endParaRPr lang="en-US" dirty="0" smtClean="0"/>
          </a:p>
          <a:p>
            <a:pPr lvl="1"/>
            <a:r>
              <a:rPr lang="en-US" dirty="0" smtClean="0"/>
              <a:t>Lost a team member during a crucial part of the project</a:t>
            </a:r>
          </a:p>
          <a:p>
            <a:pPr lvl="2"/>
            <a:r>
              <a:rPr lang="en-US" dirty="0" smtClean="0"/>
              <a:t>Compensate by reallocating tasks and adjust to increase on individual workload</a:t>
            </a:r>
          </a:p>
          <a:p>
            <a:pPr lvl="2"/>
            <a:r>
              <a:rPr lang="en-US" dirty="0" smtClean="0"/>
              <a:t>Demo</a:t>
            </a:r>
            <a:endParaRPr lang="en-US" dirty="0" smtClean="0"/>
          </a:p>
          <a:p>
            <a:pPr lvl="1"/>
            <a:r>
              <a:rPr lang="en-US" dirty="0" smtClean="0"/>
              <a:t>Misunderstanding of the scope of the application</a:t>
            </a:r>
          </a:p>
          <a:p>
            <a:pPr lvl="2"/>
            <a:r>
              <a:rPr lang="en-US" dirty="0" smtClean="0"/>
              <a:t>Values in the Function Point Cost Analysis and COCOMO</a:t>
            </a:r>
          </a:p>
        </p:txBody>
      </p:sp>
    </p:spTree>
    <p:extLst>
      <p:ext uri="{BB962C8B-B14F-4D97-AF65-F5344CB8AC3E}">
        <p14:creationId xmlns:p14="http://schemas.microsoft.com/office/powerpoint/2010/main" val="35440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shopping application </a:t>
            </a:r>
            <a:r>
              <a:rPr lang="en-US" sz="2800" dirty="0" smtClean="0"/>
              <a:t>project was </a:t>
            </a:r>
            <a:r>
              <a:rPr lang="en-US" sz="2800" dirty="0"/>
              <a:t>chosen because </a:t>
            </a:r>
            <a:r>
              <a:rPr lang="en-US" sz="2800" dirty="0" smtClean="0"/>
              <a:t>creating a </a:t>
            </a:r>
            <a:r>
              <a:rPr lang="en-US" sz="2800" dirty="0"/>
              <a:t>shopping application would give us a valuable experience that would build a set of significant skills. These skills would then easily translate into a real-world career in the field of computer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3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Netbeans</a:t>
            </a:r>
            <a:endParaRPr lang="en-US" sz="2400" dirty="0" smtClean="0"/>
          </a:p>
          <a:p>
            <a:r>
              <a:rPr lang="en-US" sz="2400" dirty="0" smtClean="0"/>
              <a:t>SQLite</a:t>
            </a:r>
          </a:p>
          <a:p>
            <a:pPr lvl="1"/>
            <a:r>
              <a:rPr lang="en-US" sz="2400" dirty="0" smtClean="0"/>
              <a:t>Users Folder</a:t>
            </a:r>
          </a:p>
          <a:p>
            <a:pPr lvl="1"/>
            <a:r>
              <a:rPr lang="en-US" sz="2400" dirty="0" smtClean="0"/>
              <a:t>Products </a:t>
            </a:r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Repository</a:t>
            </a:r>
          </a:p>
          <a:p>
            <a:r>
              <a:rPr lang="en-US" sz="2400" dirty="0" err="1" smtClean="0"/>
              <a:t>GroupMe</a:t>
            </a:r>
            <a:endParaRPr lang="en-US" sz="2400" dirty="0" smtClean="0"/>
          </a:p>
          <a:p>
            <a:pPr lvl="1"/>
            <a:r>
              <a:rPr lang="en-US" sz="2400" dirty="0" smtClean="0"/>
              <a:t>Communication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2857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4191000" cy="92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Request: Electronics Shopping Application</a:t>
            </a:r>
          </a:p>
          <a:p>
            <a:pPr lvl="1"/>
            <a:r>
              <a:rPr lang="en-US" sz="2600" dirty="0" smtClean="0"/>
              <a:t>A user-friendly platform allowing their users to electronically browse and purchase products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6691566" cy="15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Login Page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ogin with email and password if already a member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 up if not already member </a:t>
            </a:r>
          </a:p>
          <a:p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Search function </a:t>
            </a:r>
          </a:p>
          <a:p>
            <a:r>
              <a:rPr lang="en-US" dirty="0" smtClean="0"/>
              <a:t>Accounts Page</a:t>
            </a:r>
          </a:p>
          <a:p>
            <a:pPr lvl="1"/>
            <a:r>
              <a:rPr lang="en-US" dirty="0" smtClean="0"/>
              <a:t>Order History </a:t>
            </a:r>
          </a:p>
          <a:p>
            <a:pPr lvl="1"/>
            <a:r>
              <a:rPr lang="en-US" dirty="0" smtClean="0"/>
              <a:t>Ability to edit account information</a:t>
            </a:r>
          </a:p>
          <a:p>
            <a:r>
              <a:rPr lang="en-US" dirty="0" smtClean="0"/>
              <a:t>Checkout Page</a:t>
            </a:r>
          </a:p>
          <a:p>
            <a:pPr lvl="1"/>
            <a:r>
              <a:rPr lang="en-US" dirty="0" smtClean="0"/>
              <a:t>Displays product and price of product being purchased</a:t>
            </a:r>
          </a:p>
          <a:p>
            <a:pPr lvl="1"/>
            <a:r>
              <a:rPr lang="en-US" dirty="0" smtClean="0"/>
              <a:t>Entry of name, card info of user</a:t>
            </a:r>
          </a:p>
          <a:p>
            <a:r>
              <a:rPr lang="en-US" dirty="0" smtClean="0"/>
              <a:t>Shipping Page </a:t>
            </a:r>
          </a:p>
          <a:p>
            <a:pPr lvl="1"/>
            <a:r>
              <a:rPr lang="en-US" dirty="0" smtClean="0"/>
              <a:t>Entry of shipping address, billing address, and phone number</a:t>
            </a:r>
          </a:p>
          <a:p>
            <a:r>
              <a:rPr lang="en-US" dirty="0" smtClean="0"/>
              <a:t>Review Order Page </a:t>
            </a:r>
          </a:p>
          <a:p>
            <a:pPr lvl="1"/>
            <a:r>
              <a:rPr lang="en-US" dirty="0" smtClean="0"/>
              <a:t>Displays information from checkout and shipping pages</a:t>
            </a:r>
          </a:p>
          <a:p>
            <a:r>
              <a:rPr lang="en-US" dirty="0" smtClean="0"/>
              <a:t>Confirm Order Page </a:t>
            </a:r>
          </a:p>
          <a:p>
            <a:pPr lvl="1"/>
            <a:r>
              <a:rPr lang="en-US" dirty="0" smtClean="0"/>
              <a:t>Order Number and email confirmation to buyer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7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3373" y="3342107"/>
            <a:ext cx="951444" cy="468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Sahara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32306" y="4812270"/>
            <a:ext cx="1204992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Jibraan Mubeen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55594" y="4812270"/>
            <a:ext cx="1231323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dirty="0" smtClean="0"/>
              <a:t>Ishmeet </a:t>
            </a:r>
            <a:r>
              <a:rPr lang="en-US" dirty="0"/>
              <a:t>Tuteja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904017" y="1458569"/>
            <a:ext cx="1231323" cy="955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Darius Jones 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5562600" y="1321142"/>
            <a:ext cx="1344404" cy="115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Shamari Southwell</a:t>
            </a:r>
          </a:p>
          <a:p>
            <a:pPr algn="ctr"/>
            <a:r>
              <a:rPr lang="en-US" sz="1600" dirty="0" smtClean="0"/>
              <a:t>Group Coordinator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5594" y="108923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1996" y="4430858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0572" y="95181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71818" y="443085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3174665">
            <a:off x="3209370" y="2318311"/>
            <a:ext cx="863313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8665159">
            <a:off x="3307131" y="3976503"/>
            <a:ext cx="863313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405716">
            <a:off x="4871249" y="2337921"/>
            <a:ext cx="863313" cy="909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79814">
            <a:off x="4816149" y="3999453"/>
            <a:ext cx="907273" cy="894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389500308"/>
              </p:ext>
            </p:extLst>
          </p:nvPr>
        </p:nvGraphicFramePr>
        <p:xfrm>
          <a:off x="6696218" y="1348729"/>
          <a:ext cx="2447782" cy="202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879485295"/>
              </p:ext>
            </p:extLst>
          </p:nvPr>
        </p:nvGraphicFramePr>
        <p:xfrm>
          <a:off x="6696217" y="4081952"/>
          <a:ext cx="2447783" cy="20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265977481"/>
              </p:ext>
            </p:extLst>
          </p:nvPr>
        </p:nvGraphicFramePr>
        <p:xfrm>
          <a:off x="-195317" y="4809464"/>
          <a:ext cx="2307722" cy="170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416504770"/>
              </p:ext>
            </p:extLst>
          </p:nvPr>
        </p:nvGraphicFramePr>
        <p:xfrm>
          <a:off x="-177856" y="2788374"/>
          <a:ext cx="2187447" cy="184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398248241"/>
              </p:ext>
            </p:extLst>
          </p:nvPr>
        </p:nvGraphicFramePr>
        <p:xfrm>
          <a:off x="-152949" y="830421"/>
          <a:ext cx="2150600" cy="170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" name="Rectangle 2"/>
          <p:cNvSpPr/>
          <p:nvPr/>
        </p:nvSpPr>
        <p:spPr>
          <a:xfrm>
            <a:off x="3738788" y="170498"/>
            <a:ext cx="1540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4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8667904" cy="2515312"/>
          </a:xfrm>
        </p:spPr>
      </p:pic>
    </p:spTree>
    <p:extLst>
      <p:ext uri="{BB962C8B-B14F-4D97-AF65-F5344CB8AC3E}">
        <p14:creationId xmlns:p14="http://schemas.microsoft.com/office/powerpoint/2010/main" val="86157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93647"/>
              </p:ext>
            </p:extLst>
          </p:nvPr>
        </p:nvGraphicFramePr>
        <p:xfrm>
          <a:off x="685800" y="1219201"/>
          <a:ext cx="70866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844"/>
                <a:gridCol w="637187"/>
                <a:gridCol w="2943198"/>
                <a:gridCol w="620331"/>
                <a:gridCol w="2279040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Entry #               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Para #*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System Specification Text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Use Case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ctr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login page shall have sign up functionality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UC1: Signs 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sign up functionality shall require entry of name, email, password(confirm password)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UC1: Signs 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login page shall have log in functionality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UC2: Signs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login shall include username/email and a password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UC2: Signs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 shall have a home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UC2: Signs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site shall include a logout option on every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UC2: Signs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 user database shall contain all user information (name, email, password)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UC2: Signs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site shall have an account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account page shall save the order history of the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UC3: Accesses and Manuevers Accounts Page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account page shall contain an order tracking feature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UC3: Accesses and </a:t>
                      </a:r>
                      <a:r>
                        <a:rPr lang="en-US" sz="1200" u="none" strike="noStrike" dirty="0" err="1">
                          <a:effectLst/>
                        </a:rPr>
                        <a:t>Manuevers</a:t>
                      </a:r>
                      <a:r>
                        <a:rPr lang="en-US" sz="1200" u="none" strike="noStrike" dirty="0">
                          <a:effectLst/>
                        </a:rPr>
                        <a:t> Accounts Page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account page shall store a shipping 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UC3: Accesses and </a:t>
                      </a:r>
                      <a:r>
                        <a:rPr lang="en-US" sz="1200" u="none" strike="noStrike" dirty="0" err="1">
                          <a:effectLst/>
                        </a:rPr>
                        <a:t>Manuevers</a:t>
                      </a:r>
                      <a:r>
                        <a:rPr lang="en-US" sz="1200" u="none" strike="noStrike" dirty="0">
                          <a:effectLst/>
                        </a:rPr>
                        <a:t> Accounts Page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account page shall also have a wish list feature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UC3: Accesses and </a:t>
                      </a:r>
                      <a:r>
                        <a:rPr lang="en-US" sz="1200" u="none" strike="noStrike" dirty="0" err="1">
                          <a:effectLst/>
                        </a:rPr>
                        <a:t>Manuevers</a:t>
                      </a:r>
                      <a:r>
                        <a:rPr lang="en-US" sz="1200" u="none" strike="noStrike" dirty="0">
                          <a:effectLst/>
                        </a:rPr>
                        <a:t> Accounts Page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site shall have a shipping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shipping page shall ask for a shipping address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UC4: Shipping Page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3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1179</TotalTime>
  <Words>1594</Words>
  <Application>Microsoft Office PowerPoint</Application>
  <PresentationFormat>On-screen Show (4:3)</PresentationFormat>
  <Paragraphs>414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Symbol</vt:lpstr>
      <vt:lpstr>Times New Roman</vt:lpstr>
      <vt:lpstr>Adjacency</vt:lpstr>
      <vt:lpstr>Sahara  by SegmentFault</vt:lpstr>
      <vt:lpstr>Group Member Roles</vt:lpstr>
      <vt:lpstr>Project Rationale</vt:lpstr>
      <vt:lpstr>Tools Used </vt:lpstr>
      <vt:lpstr>Client Requirements</vt:lpstr>
      <vt:lpstr>Workflow Requirements</vt:lpstr>
      <vt:lpstr>PowerPoint Presentation</vt:lpstr>
      <vt:lpstr>Gantt Chart</vt:lpstr>
      <vt:lpstr>RTM</vt:lpstr>
      <vt:lpstr>RTM</vt:lpstr>
      <vt:lpstr>Use Case</vt:lpstr>
      <vt:lpstr>Use Case</vt:lpstr>
      <vt:lpstr>Test Case</vt:lpstr>
      <vt:lpstr>Function Point Cost Analysis</vt:lpstr>
      <vt:lpstr>Function Point Cost Analysis</vt:lpstr>
      <vt:lpstr>COCOMO</vt:lpstr>
      <vt:lpstr>COCOMO</vt:lpstr>
      <vt:lpstr>Sequence Diagram </vt:lpstr>
      <vt:lpstr>Legacy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Sahara</dc:title>
  <dc:creator>Jibraan Mubeen</dc:creator>
  <cp:lastModifiedBy>Tina Ly</cp:lastModifiedBy>
  <cp:revision>64</cp:revision>
  <dcterms:created xsi:type="dcterms:W3CDTF">2016-04-19T02:03:11Z</dcterms:created>
  <dcterms:modified xsi:type="dcterms:W3CDTF">2016-04-19T22:09:56Z</dcterms:modified>
</cp:coreProperties>
</file>