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60" d="100"/>
          <a:sy n="60" d="100"/>
        </p:scale>
        <p:origin x="53" y="1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F844-02BB-43C4-844E-75ECEB2CB36D}" type="datetimeFigureOut">
              <a:rPr lang="hu-HU" smtClean="0"/>
              <a:t>2021. 03. 09.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D7C1-7272-48AA-AA68-047403D958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481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F844-02BB-43C4-844E-75ECEB2CB36D}" type="datetimeFigureOut">
              <a:rPr lang="hu-HU" smtClean="0"/>
              <a:t>2021. 03. 09.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D7C1-7272-48AA-AA68-047403D958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700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F844-02BB-43C4-844E-75ECEB2CB36D}" type="datetimeFigureOut">
              <a:rPr lang="hu-HU" smtClean="0"/>
              <a:t>2021. 03. 09.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D7C1-7272-48AA-AA68-047403D958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950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F844-02BB-43C4-844E-75ECEB2CB36D}" type="datetimeFigureOut">
              <a:rPr lang="hu-HU" smtClean="0"/>
              <a:t>2021. 03. 09.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D7C1-7272-48AA-AA68-047403D958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651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F844-02BB-43C4-844E-75ECEB2CB36D}" type="datetimeFigureOut">
              <a:rPr lang="hu-HU" smtClean="0"/>
              <a:t>2021. 03. 09.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D7C1-7272-48AA-AA68-047403D958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347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F844-02BB-43C4-844E-75ECEB2CB36D}" type="datetimeFigureOut">
              <a:rPr lang="hu-HU" smtClean="0"/>
              <a:t>2021. 03. 09.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D7C1-7272-48AA-AA68-047403D958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603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F844-02BB-43C4-844E-75ECEB2CB36D}" type="datetimeFigureOut">
              <a:rPr lang="hu-HU" smtClean="0"/>
              <a:t>2021. 03. 09.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D7C1-7272-48AA-AA68-047403D958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323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F844-02BB-43C4-844E-75ECEB2CB36D}" type="datetimeFigureOut">
              <a:rPr lang="hu-HU" smtClean="0"/>
              <a:t>2021. 03. 09.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D7C1-7272-48AA-AA68-047403D958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070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F844-02BB-43C4-844E-75ECEB2CB36D}" type="datetimeFigureOut">
              <a:rPr lang="hu-HU" smtClean="0"/>
              <a:t>2021. 03. 09.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D7C1-7272-48AA-AA68-047403D958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337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F844-02BB-43C4-844E-75ECEB2CB36D}" type="datetimeFigureOut">
              <a:rPr lang="hu-HU" smtClean="0"/>
              <a:t>2021. 03. 09.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D7C1-7272-48AA-AA68-047403D958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225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F844-02BB-43C4-844E-75ECEB2CB36D}" type="datetimeFigureOut">
              <a:rPr lang="hu-HU" smtClean="0"/>
              <a:t>2021. 03. 09.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D7C1-7272-48AA-AA68-047403D958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290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6F844-02BB-43C4-844E-75ECEB2CB36D}" type="datetimeFigureOut">
              <a:rPr lang="hu-HU" smtClean="0"/>
              <a:t>2021. 03. 09.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8D7C1-7272-48AA-AA68-047403D958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768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7323"/>
          </a:xfrm>
        </p:spPr>
        <p:txBody>
          <a:bodyPr/>
          <a:lstStyle/>
          <a:p>
            <a:r>
              <a:rPr lang="hu-HU" dirty="0" smtClean="0"/>
              <a:t>Szójáték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628650" y="1273126"/>
            <a:ext cx="7886700" cy="4903837"/>
          </a:xfrm>
        </p:spPr>
        <p:txBody>
          <a:bodyPr/>
          <a:lstStyle/>
          <a:p>
            <a:r>
              <a:rPr lang="hu-HU" dirty="0" smtClean="0"/>
              <a:t>Új játék kezdetekor a felhasználók kapnak egy kezdőbetűt. A felhasználóknak 1 percük van szavakat megadni a szervernek az adott kezdőbetűvel. Minden egyes különböző szóért 1 pontot kapnak. </a:t>
            </a:r>
          </a:p>
          <a:p>
            <a:r>
              <a:rPr lang="hu-HU" dirty="0" smtClean="0"/>
              <a:t>Egy játék 60 másodpercig tart. </a:t>
            </a:r>
          </a:p>
          <a:p>
            <a:r>
              <a:rPr lang="hu-HU" dirty="0" smtClean="0"/>
              <a:t>A játék végén kiírjuk a ranglistát, a legtöbb pontot kapó kerül a legelejére</a:t>
            </a:r>
          </a:p>
          <a:p>
            <a:r>
              <a:rPr lang="hu-HU" dirty="0" smtClean="0"/>
              <a:t>Több játék során kapott pontszámokat összegezzük, és készítünk egy rangsort a felhasználók között.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5328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7323"/>
          </a:xfrm>
        </p:spPr>
        <p:txBody>
          <a:bodyPr/>
          <a:lstStyle/>
          <a:p>
            <a:r>
              <a:rPr lang="hu-HU" dirty="0" smtClean="0"/>
              <a:t>Szójáték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628650" y="1273126"/>
            <a:ext cx="7886700" cy="4903837"/>
          </a:xfrm>
        </p:spPr>
        <p:txBody>
          <a:bodyPr/>
          <a:lstStyle/>
          <a:p>
            <a:r>
              <a:rPr lang="hu-HU" dirty="0" smtClean="0"/>
              <a:t>Új játék indítása</a:t>
            </a:r>
          </a:p>
          <a:p>
            <a:r>
              <a:rPr lang="hu-HU" dirty="0" smtClean="0"/>
              <a:t>Játékos beküld egy szót (sikeres: pontot kap érte, sikertelen: már volt, sikertelen: lejárt </a:t>
            </a:r>
            <a:r>
              <a:rPr lang="hu-HU" dirty="0" smtClean="0"/>
              <a:t>játék, rossz betűvel kezdődik)</a:t>
            </a:r>
            <a:endParaRPr lang="hu-HU" dirty="0" smtClean="0"/>
          </a:p>
          <a:p>
            <a:r>
              <a:rPr lang="hu-HU" dirty="0" smtClean="0"/>
              <a:t>Utolsó játék rangsorának lekérdezése</a:t>
            </a:r>
          </a:p>
          <a:p>
            <a:r>
              <a:rPr lang="hu-HU" dirty="0" err="1" smtClean="0"/>
              <a:t>Összrangsor</a:t>
            </a:r>
            <a:r>
              <a:rPr lang="hu-HU" dirty="0" smtClean="0"/>
              <a:t> lekérdezése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9553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101</Words>
  <Application>Microsoft Office PowerPoint</Application>
  <PresentationFormat>Diavetítés a képernyőre (4:3 oldalarány)</PresentationFormat>
  <Paragraphs>10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Szójáték</vt:lpstr>
      <vt:lpstr>Szójáték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Szójáték</dc:title>
  <dc:creator>A</dc:creator>
  <cp:lastModifiedBy>A</cp:lastModifiedBy>
  <cp:revision>4</cp:revision>
  <dcterms:created xsi:type="dcterms:W3CDTF">2021-03-06T17:10:04Z</dcterms:created>
  <dcterms:modified xsi:type="dcterms:W3CDTF">2021-03-09T12:34:57Z</dcterms:modified>
</cp:coreProperties>
</file>