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79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1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26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6249"/>
            <a:ext cx="7886700" cy="499071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9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579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9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5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6822"/>
            <a:ext cx="7886700" cy="50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E2C9-5C56-4959-AE72-6133EEB3AA3F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8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Feladat </a:t>
            </a:r>
            <a:r>
              <a:rPr lang="hu-HU" dirty="0" smtClean="0"/>
              <a:t>– Szavazás cikkekre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Sok weboldal lehetőséget ad arra, hogy cikkekre, kérdésekre vagy linkekre szavazzunk. </a:t>
            </a:r>
          </a:p>
          <a:p>
            <a:r>
              <a:rPr lang="hu-HU" dirty="0" smtClean="0"/>
              <a:t>A szavazatok figyelembe vételével a postokat rangsoroljuk és megjelenítjük a szavazattal kapott pontszámok alapján</a:t>
            </a:r>
          </a:p>
          <a:p>
            <a:r>
              <a:rPr lang="hu-HU" dirty="0" smtClean="0"/>
              <a:t>Egy egyszerű weboldal </a:t>
            </a:r>
            <a:r>
              <a:rPr lang="hu-HU" dirty="0" err="1" smtClean="0"/>
              <a:t>Redis</a:t>
            </a:r>
            <a:r>
              <a:rPr lang="hu-HU" dirty="0" smtClean="0"/>
              <a:t> alapú back-end oldalát építjük meg.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</a:t>
            </a:r>
            <a:r>
              <a:rPr lang="hu-HU" dirty="0"/>
              <a:t>– Szavazás cikkekre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hu-HU" dirty="0" smtClean="0"/>
              <a:t>Cikk felvétele: Tárolnunk </a:t>
            </a:r>
            <a:r>
              <a:rPr lang="hu-HU" dirty="0" smtClean="0"/>
              <a:t>kell a cikk </a:t>
            </a:r>
            <a:r>
              <a:rPr lang="hu-HU" dirty="0" smtClean="0"/>
              <a:t>információit: cím, link, </a:t>
            </a:r>
            <a:r>
              <a:rPr lang="hu-HU" dirty="0" smtClean="0"/>
              <a:t>ki posztolta, mikor </a:t>
            </a:r>
            <a:r>
              <a:rPr lang="hu-HU" dirty="0" smtClean="0"/>
              <a:t>posztolták. </a:t>
            </a:r>
          </a:p>
          <a:p>
            <a:pPr marL="514350" indent="-514350">
              <a:buAutoNum type="arabicPeriod"/>
            </a:pPr>
            <a:r>
              <a:rPr lang="hu-HU" dirty="0" smtClean="0"/>
              <a:t>Egy cikk adatainak a kiírása</a:t>
            </a:r>
          </a:p>
          <a:p>
            <a:pPr marL="514350" indent="-514350">
              <a:buAutoNum type="arabicPeriod"/>
            </a:pPr>
            <a:r>
              <a:rPr lang="hu-HU" dirty="0" smtClean="0"/>
              <a:t>Tárolt cikkek </a:t>
            </a:r>
            <a:r>
              <a:rPr lang="hu-HU" dirty="0" err="1" smtClean="0"/>
              <a:t>listázása</a:t>
            </a:r>
            <a:endParaRPr lang="hu-HU" dirty="0" smtClean="0"/>
          </a:p>
          <a:p>
            <a:pPr marL="514350" indent="-514350">
              <a:buAutoNum type="arabicPeriod"/>
            </a:pPr>
            <a:r>
              <a:rPr lang="hu-HU" dirty="0" smtClean="0"/>
              <a:t>Szavazás (felhasználói név, cikk): egy felhasználó egy cikkre csak egyszer szavazhat. A posztolás után 1 héttel nem lehet szavazni. </a:t>
            </a:r>
          </a:p>
          <a:p>
            <a:pPr marL="514350" indent="-514350">
              <a:buAutoNum type="arabicPeriod"/>
            </a:pPr>
            <a:r>
              <a:rPr lang="hu-HU" dirty="0" smtClean="0"/>
              <a:t>Legtöbb szavazatot kapott cikk </a:t>
            </a:r>
          </a:p>
          <a:p>
            <a:pPr marL="514350" indent="-514350">
              <a:buAutoNum type="arabicPeriod"/>
            </a:pPr>
            <a:r>
              <a:rPr lang="hu-HU" dirty="0" smtClean="0"/>
              <a:t>A cikkek listája szavazatszám szerint csökkenően rendezve</a:t>
            </a:r>
          </a:p>
          <a:p>
            <a:pPr marL="514350" indent="-514350">
              <a:buAutoNum type="arabicPeriod"/>
            </a:pPr>
            <a:r>
              <a:rPr lang="hu-HU" dirty="0" smtClean="0"/>
              <a:t>Legutoljára posztolt cikk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A cikkek listája </a:t>
            </a:r>
            <a:r>
              <a:rPr lang="hu-HU" dirty="0" smtClean="0"/>
              <a:t>posztolási idő szerint </a:t>
            </a:r>
            <a:r>
              <a:rPr lang="hu-HU" dirty="0"/>
              <a:t>csökkenően rendezve</a:t>
            </a:r>
          </a:p>
          <a:p>
            <a:pPr marL="514350" indent="-514350">
              <a:buAutoNum type="arabicPeriod"/>
            </a:pPr>
            <a:endParaRPr lang="hu-HU" dirty="0" smtClean="0"/>
          </a:p>
          <a:p>
            <a:pPr marL="514350" indent="-514350">
              <a:buAutoNum type="arabicPeriod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1088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</a:t>
            </a:r>
            <a:r>
              <a:rPr lang="hu-HU" dirty="0"/>
              <a:t>– Szavazás cikkekre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Cikkek csoportosítása</a:t>
            </a:r>
          </a:p>
          <a:p>
            <a:pPr lvl="1"/>
            <a:r>
              <a:rPr lang="hu-HU" dirty="0" smtClean="0"/>
              <a:t>Sok cikkekre szavazó weboldalnak vannak csoportjai, amelyek csak bizonyos cikkekkel foglalkoznak, mint aranyos állatok, politika, Java programozás vagy REDIS használat. </a:t>
            </a: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Csoport létrehozása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Cikk csoporthoz rendelése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Csoport cikkeinek </a:t>
            </a:r>
            <a:r>
              <a:rPr lang="hu-HU" dirty="0" err="1" smtClean="0"/>
              <a:t>listázása</a:t>
            </a: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E</a:t>
            </a:r>
            <a:r>
              <a:rPr lang="hu-HU" dirty="0" smtClean="0"/>
              <a:t>gy csoport cikkeinek </a:t>
            </a:r>
            <a:r>
              <a:rPr lang="hu-HU" dirty="0"/>
              <a:t>listája szavazatszám szerint csökkenően </a:t>
            </a:r>
            <a:r>
              <a:rPr lang="hu-HU" dirty="0" smtClean="0"/>
              <a:t>rendezve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E</a:t>
            </a:r>
            <a:r>
              <a:rPr lang="hu-HU" dirty="0" smtClean="0"/>
              <a:t>gy csoport cikkeinek </a:t>
            </a:r>
            <a:r>
              <a:rPr lang="hu-HU" dirty="0"/>
              <a:t>listája posztolási idő szerint csökkenően rendezve</a:t>
            </a:r>
          </a:p>
          <a:p>
            <a:pPr marL="914400" lvl="1" indent="-457200">
              <a:buFont typeface="+mj-lt"/>
              <a:buAutoNum type="arabicPeriod"/>
            </a:pPr>
            <a:endParaRPr lang="hu-HU" dirty="0"/>
          </a:p>
          <a:p>
            <a:pPr marL="914400" lvl="1" indent="-457200">
              <a:buFont typeface="+mj-lt"/>
              <a:buAutoNum type="arabicPeriod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7360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Gyakorlat: leszavazás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példánkban csak azokat számoltuk, akik pozitívan szavaztak egy cikkre. Sok weboldalon negatívan is lehet szavazni. </a:t>
            </a:r>
          </a:p>
          <a:p>
            <a:r>
              <a:rPr lang="hu-HU" dirty="0" smtClean="0"/>
              <a:t>Oldjuk meg, hogy pontszámmal lehessen szavazni, és negatív pontszámot is lehessen adni. </a:t>
            </a:r>
            <a:endParaRPr lang="hu-HU" dirty="0" smtClean="0"/>
          </a:p>
          <a:p>
            <a:r>
              <a:rPr lang="hu-HU" dirty="0" smtClean="0"/>
              <a:t>Ha lehetséges, </a:t>
            </a:r>
            <a:r>
              <a:rPr lang="hu-HU" dirty="0" smtClean="0"/>
              <a:t>oldjuk </a:t>
            </a:r>
            <a:r>
              <a:rPr lang="hu-HU" dirty="0" smtClean="0"/>
              <a:t>meg, hogy a felhasználók módosítsák a szavazataikat. </a:t>
            </a:r>
          </a:p>
        </p:txBody>
      </p:sp>
    </p:spTree>
    <p:extLst>
      <p:ext uri="{BB962C8B-B14F-4D97-AF65-F5344CB8AC3E}">
        <p14:creationId xmlns:p14="http://schemas.microsoft.com/office/powerpoint/2010/main" val="295197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225</Words>
  <Application>Microsoft Office PowerPoint</Application>
  <PresentationFormat>Diavetítés a képernyőre (4:3 oldalarány)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Office-téma</vt:lpstr>
      <vt:lpstr>Feladat – Szavazás cikkekre</vt:lpstr>
      <vt:lpstr>Feladat – Szavazás cikkekre</vt:lpstr>
      <vt:lpstr>Feladat – Szavazás cikkekre</vt:lpstr>
      <vt:lpstr>Gyakorlat: leszavazás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Aniko</dc:creator>
  <cp:lastModifiedBy>A</cp:lastModifiedBy>
  <cp:revision>38</cp:revision>
  <dcterms:created xsi:type="dcterms:W3CDTF">2018-10-09T14:12:07Z</dcterms:created>
  <dcterms:modified xsi:type="dcterms:W3CDTF">2021-03-06T16:32:44Z</dcterms:modified>
</cp:coreProperties>
</file>