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2" r:id="rId2"/>
    <p:sldId id="273" r:id="rId3"/>
    <p:sldId id="274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472" autoAdjust="0"/>
  </p:normalViewPr>
  <p:slideViewPr>
    <p:cSldViewPr snapToGrid="0">
      <p:cViewPr varScale="1">
        <p:scale>
          <a:sx n="84" d="100"/>
          <a:sy n="84" d="100"/>
        </p:scale>
        <p:origin x="64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1876-8C23-44B9-9F9B-DB24EED44052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9C5B-4651-4795-AADA-7EA3E81CE9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07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1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26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6249"/>
            <a:ext cx="7886700" cy="499071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9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579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0307"/>
            <a:ext cx="3886200" cy="492665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0307"/>
            <a:ext cx="3886200" cy="492665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9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2C9-5C56-4959-AE72-6133EEB3AA3F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58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6822"/>
            <a:ext cx="7886700" cy="504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E2C9-5C56-4959-AE72-6133EEB3AA3F}" type="datetimeFigureOut">
              <a:rPr lang="hu-HU" smtClean="0"/>
              <a:t>2020. 03. 22.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D848-8F0A-497F-87D4-EF9A1B0ED5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8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653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Példa – Felhasználó utolsó hívásainak a tárolása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88331"/>
            <a:ext cx="7886700" cy="4688631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1.</a:t>
            </a:r>
            <a:r>
              <a:rPr lang="hu-HU" dirty="0"/>
              <a:t> </a:t>
            </a:r>
            <a:r>
              <a:rPr lang="hu-HU" dirty="0" smtClean="0"/>
              <a:t>Felhasználó azonosítása névvel és jelszóval, amelyből </a:t>
            </a:r>
            <a:r>
              <a:rPr lang="hu-HU" dirty="0" err="1" smtClean="0"/>
              <a:t>tokent</a:t>
            </a:r>
            <a:r>
              <a:rPr lang="hu-HU" dirty="0" smtClean="0"/>
              <a:t> generálunk, mely a kliens oldalon tárolható. Problémák és feladatok</a:t>
            </a:r>
          </a:p>
          <a:p>
            <a:pPr lvl="1"/>
            <a:r>
              <a:rPr lang="hu-HU" dirty="0"/>
              <a:t>Felhasználó regisztrációja: </a:t>
            </a:r>
            <a:endParaRPr lang="hu-HU" dirty="0" smtClean="0"/>
          </a:p>
          <a:p>
            <a:pPr lvl="2"/>
            <a:r>
              <a:rPr lang="hu-HU" dirty="0" smtClean="0"/>
              <a:t>Felhasználók </a:t>
            </a:r>
            <a:r>
              <a:rPr lang="hu-HU" dirty="0"/>
              <a:t>tárolása (név, jelszó) </a:t>
            </a:r>
            <a:r>
              <a:rPr lang="hu-HU" dirty="0" smtClean="0"/>
              <a:t>(ne írjuk felül a létező felhasználói nevet, jelezzük, ha már van)</a:t>
            </a:r>
            <a:endParaRPr lang="hu-HU" dirty="0"/>
          </a:p>
          <a:p>
            <a:pPr lvl="1"/>
            <a:r>
              <a:rPr lang="hu-HU" dirty="0"/>
              <a:t>A felhasználó </a:t>
            </a:r>
            <a:r>
              <a:rPr lang="hu-HU" dirty="0" smtClean="0"/>
              <a:t>bejelentkezik </a:t>
            </a:r>
          </a:p>
          <a:p>
            <a:pPr lvl="2"/>
            <a:r>
              <a:rPr lang="hu-HU" dirty="0" err="1" smtClean="0"/>
              <a:t>Token</a:t>
            </a:r>
            <a:r>
              <a:rPr lang="hu-HU" dirty="0" smtClean="0"/>
              <a:t> generálás (kódolt karaktersorozat, melyet a rendszer </a:t>
            </a:r>
            <a:r>
              <a:rPr lang="hu-HU" dirty="0" err="1" smtClean="0"/>
              <a:t>autentitikációra</a:t>
            </a:r>
            <a:r>
              <a:rPr lang="hu-HU" dirty="0" smtClean="0"/>
              <a:t> használ) </a:t>
            </a:r>
          </a:p>
          <a:p>
            <a:pPr lvl="2"/>
            <a:r>
              <a:rPr lang="hu-HU" dirty="0" smtClean="0"/>
              <a:t>felhasználói név és </a:t>
            </a:r>
            <a:r>
              <a:rPr lang="hu-HU" dirty="0" err="1" smtClean="0"/>
              <a:t>token</a:t>
            </a:r>
            <a:r>
              <a:rPr lang="hu-HU" dirty="0" smtClean="0"/>
              <a:t> tárolása (egy felhasználónak lehet több </a:t>
            </a:r>
            <a:r>
              <a:rPr lang="hu-HU" dirty="0" err="1" smtClean="0"/>
              <a:t>tokenje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Egyéb: </a:t>
            </a:r>
          </a:p>
          <a:p>
            <a:pPr lvl="2"/>
            <a:r>
              <a:rPr lang="hu-HU" dirty="0" smtClean="0"/>
              <a:t>Elfelejtett jelszó: csak adjuk vissza a jelszót</a:t>
            </a:r>
          </a:p>
          <a:p>
            <a:pPr lvl="2"/>
            <a:r>
              <a:rPr lang="hu-HU" dirty="0" smtClean="0"/>
              <a:t>Felhasználók listája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token</a:t>
            </a:r>
            <a:r>
              <a:rPr lang="hu-HU" dirty="0" smtClean="0"/>
              <a:t> érvényes-e függvény (amit később fogunk használni)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54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653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Példa – Felhasználó utolsó hívásainak a tárolása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88331"/>
            <a:ext cx="7886700" cy="4688631"/>
          </a:xfrm>
        </p:spPr>
        <p:txBody>
          <a:bodyPr>
            <a:normAutofit/>
          </a:bodyPr>
          <a:lstStyle/>
          <a:p>
            <a:r>
              <a:rPr lang="hu-HU" dirty="0" smtClean="0"/>
              <a:t>2. Felhasználó utolsó 100 utasításának a tárolása (mindegy melyik </a:t>
            </a:r>
            <a:r>
              <a:rPr lang="hu-HU" dirty="0" err="1" smtClean="0"/>
              <a:t>tokenje</a:t>
            </a:r>
            <a:r>
              <a:rPr lang="hu-HU" dirty="0" smtClean="0"/>
              <a:t> végezte)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6362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653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Példa – Felhasználó utolsó hívásainak a tárolása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88331"/>
            <a:ext cx="7886700" cy="4688631"/>
          </a:xfrm>
        </p:spPr>
        <p:txBody>
          <a:bodyPr>
            <a:normAutofit/>
          </a:bodyPr>
          <a:lstStyle/>
          <a:p>
            <a:r>
              <a:rPr lang="hu-HU" dirty="0" smtClean="0"/>
              <a:t>2. Felhasználó utolsó 100 utasításának a tárolása (mindegy melyik </a:t>
            </a:r>
            <a:r>
              <a:rPr lang="hu-HU" dirty="0" err="1" smtClean="0"/>
              <a:t>tokenje</a:t>
            </a:r>
            <a:r>
              <a:rPr lang="hu-HU" dirty="0" smtClean="0"/>
              <a:t> végezte)</a:t>
            </a:r>
          </a:p>
          <a:p>
            <a:pPr lvl="1"/>
            <a:r>
              <a:rPr lang="hu-HU" dirty="0" smtClean="0"/>
              <a:t>Nem kell tudnunk, hogy mikor történt az utasítás</a:t>
            </a:r>
          </a:p>
          <a:p>
            <a:pPr lvl="1"/>
            <a:r>
              <a:rPr lang="hu-HU" dirty="0" smtClean="0"/>
              <a:t>Egy lista elég hozzá, hogy tároljuk az infót, sorba egymás után a felhasználó (és nem a </a:t>
            </a:r>
            <a:r>
              <a:rPr lang="hu-HU" dirty="0" err="1" smtClean="0"/>
              <a:t>token</a:t>
            </a:r>
            <a:r>
              <a:rPr lang="hu-HU" smtClean="0"/>
              <a:t>) utasításait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1084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653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Példa – Felhasználó utolsó hívásainak a tárolása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88331"/>
            <a:ext cx="7886700" cy="4688631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Készítsünk osztályt, amely a következő metódusokat tartalmazza, majd próbáljuk ki az összes metódust: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Felhasználó regisztrációja (név, jelszó)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Felhasználó bejelentkezik (név, jelszó): egy </a:t>
            </a:r>
            <a:r>
              <a:rPr lang="hu-HU" dirty="0" err="1" smtClean="0"/>
              <a:t>tokent</a:t>
            </a:r>
            <a:r>
              <a:rPr lang="hu-HU" dirty="0" smtClean="0"/>
              <a:t> ad vissza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Elfelejtett jelszó: felhasználói névhez adjuk vissza a jelszót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Felhasználók </a:t>
            </a:r>
            <a:r>
              <a:rPr lang="hu-HU" dirty="0" smtClean="0"/>
              <a:t>listája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Felhasználó kijelentkezik (töröljük a </a:t>
            </a:r>
            <a:r>
              <a:rPr lang="hu-HU" dirty="0" err="1" smtClean="0"/>
              <a:t>tokent</a:t>
            </a:r>
            <a:r>
              <a:rPr lang="hu-HU" dirty="0" smtClean="0"/>
              <a:t>)</a:t>
            </a: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 smtClean="0"/>
              <a:t>Token</a:t>
            </a:r>
            <a:r>
              <a:rPr lang="hu-HU" dirty="0" smtClean="0"/>
              <a:t> érvényes-e (azt vizsgálja, hogy a felhasználó be van-e jelentkezve)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err="1" smtClean="0"/>
              <a:t>Token</a:t>
            </a:r>
            <a:r>
              <a:rPr lang="hu-HU" dirty="0" smtClean="0"/>
              <a:t> utasítást ad ki (</a:t>
            </a:r>
            <a:r>
              <a:rPr lang="hu-HU" dirty="0" err="1" smtClean="0"/>
              <a:t>token</a:t>
            </a:r>
            <a:r>
              <a:rPr lang="hu-HU" dirty="0" smtClean="0"/>
              <a:t>, utasítás)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A felhasználó lekérdezi a 100 utolsó utasítását (felhasználói név)</a:t>
            </a:r>
          </a:p>
          <a:p>
            <a:pPr marL="914400" lvl="1" indent="-457200">
              <a:buFont typeface="+mj-lt"/>
              <a:buAutoNum type="arabicPeriod"/>
            </a:pP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9328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267</Words>
  <Application>Microsoft Office PowerPoint</Application>
  <PresentationFormat>Diavetítés a képernyőre (4:3 oldalarány)</PresentationFormat>
  <Paragraphs>41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Office-téma</vt:lpstr>
      <vt:lpstr>Példa – Felhasználó utolsó hívásainak a tárolása</vt:lpstr>
      <vt:lpstr>Példa – Felhasználó utolsó hívásainak a tárolása</vt:lpstr>
      <vt:lpstr>Példa – Felhasználó utolsó hívásainak a tárolása</vt:lpstr>
      <vt:lpstr>Példa – Felhasználó utolsó hívásainak a tárolása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Aniko</dc:creator>
  <cp:lastModifiedBy>A</cp:lastModifiedBy>
  <cp:revision>59</cp:revision>
  <dcterms:created xsi:type="dcterms:W3CDTF">2018-10-09T14:12:07Z</dcterms:created>
  <dcterms:modified xsi:type="dcterms:W3CDTF">2020-03-22T18:28:10Z</dcterms:modified>
</cp:coreProperties>
</file>