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2" r:id="rId2"/>
    <p:sldId id="274" r:id="rId3"/>
    <p:sldId id="275" r:id="rId4"/>
    <p:sldId id="276" r:id="rId5"/>
    <p:sldId id="277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72" autoAdjust="0"/>
  </p:normalViewPr>
  <p:slideViewPr>
    <p:cSldViewPr snapToGrid="0">
      <p:cViewPr varScale="1">
        <p:scale>
          <a:sx n="79" d="100"/>
          <a:sy n="79" d="100"/>
        </p:scale>
        <p:origin x="147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1876-8C23-44B9-9F9B-DB24EED44052}" type="datetimeFigureOut">
              <a:rPr lang="hu-HU" smtClean="0"/>
              <a:t>2020. 04. 01.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B9C5B-4651-4795-AADA-7EA3E81CE9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07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Zset</a:t>
            </a:r>
            <a:r>
              <a:rPr lang="hu-HU" dirty="0" smtClean="0"/>
              <a:t> az utolsó aktivitásokra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B9C5B-4651-4795-AADA-7EA3E81CE99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55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B9C5B-4651-4795-AADA-7EA3E81CE99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24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B9C5B-4651-4795-AADA-7EA3E81CE99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75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B9C5B-4651-4795-AADA-7EA3E81CE99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77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B9C5B-4651-4795-AADA-7EA3E81CE99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133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B9C5B-4651-4795-AADA-7EA3E81CE99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388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2020. 04. 01.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11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26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6249"/>
            <a:ext cx="7886700" cy="499071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2020. 04. 01.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99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579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0307"/>
            <a:ext cx="3886200" cy="492665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0307"/>
            <a:ext cx="3886200" cy="492665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2020. 04. 01.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0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2020. 04. 01.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9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2020. 04. 01.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58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1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6822"/>
            <a:ext cx="7886700" cy="5040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E2C9-5C56-4959-AE72-6133EEB3AA3F}" type="datetimeFigureOut">
              <a:rPr lang="hu-HU" smtClean="0"/>
              <a:t>2020. 04. 01.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38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 – Webshop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1.</a:t>
            </a:r>
            <a:r>
              <a:rPr lang="hu-HU" dirty="0"/>
              <a:t> </a:t>
            </a:r>
            <a:r>
              <a:rPr lang="hu-HU" dirty="0" smtClean="0"/>
              <a:t>Felhasználó azonosítása névvel és jelszóval, amelyből </a:t>
            </a:r>
            <a:r>
              <a:rPr lang="hu-HU" dirty="0" err="1" smtClean="0"/>
              <a:t>tokent</a:t>
            </a:r>
            <a:r>
              <a:rPr lang="hu-HU" dirty="0" smtClean="0"/>
              <a:t> generálunk, mely a kliens oldalon tárolható. Problémák és feladatok</a:t>
            </a:r>
          </a:p>
          <a:p>
            <a:pPr lvl="1"/>
            <a:r>
              <a:rPr lang="hu-HU" dirty="0"/>
              <a:t>Felhasználó regisztrációja: </a:t>
            </a:r>
            <a:endParaRPr lang="hu-HU" dirty="0" smtClean="0"/>
          </a:p>
          <a:p>
            <a:pPr lvl="2"/>
            <a:r>
              <a:rPr lang="hu-HU" dirty="0" smtClean="0"/>
              <a:t>Felhasználók </a:t>
            </a:r>
            <a:r>
              <a:rPr lang="hu-HU" dirty="0"/>
              <a:t>tárolása (név, </a:t>
            </a:r>
            <a:r>
              <a:rPr lang="hu-HU" dirty="0" smtClean="0"/>
              <a:t>jelszó, email, valódi név, születési dátum) (</a:t>
            </a:r>
            <a:r>
              <a:rPr lang="hu-HU" dirty="0" smtClean="0"/>
              <a:t>ne írjuk felül a létező felhasználói nevet, jelezzük, ha már van)</a:t>
            </a:r>
            <a:endParaRPr lang="hu-HU" dirty="0"/>
          </a:p>
          <a:p>
            <a:pPr lvl="1"/>
            <a:r>
              <a:rPr lang="hu-HU" dirty="0"/>
              <a:t>A felhasználó </a:t>
            </a:r>
            <a:r>
              <a:rPr lang="hu-HU" dirty="0" smtClean="0"/>
              <a:t>bejelentkezik </a:t>
            </a:r>
          </a:p>
          <a:p>
            <a:pPr lvl="2"/>
            <a:r>
              <a:rPr lang="hu-HU" dirty="0" err="1" smtClean="0"/>
              <a:t>Token</a:t>
            </a:r>
            <a:r>
              <a:rPr lang="hu-HU" dirty="0" smtClean="0"/>
              <a:t> generálás (kódolt karaktersorozat, melyet a rendszer </a:t>
            </a:r>
            <a:r>
              <a:rPr lang="hu-HU" dirty="0" err="1" smtClean="0"/>
              <a:t>autentitikációra</a:t>
            </a:r>
            <a:r>
              <a:rPr lang="hu-HU" dirty="0" smtClean="0"/>
              <a:t> használ) </a:t>
            </a:r>
          </a:p>
          <a:p>
            <a:pPr lvl="2"/>
            <a:r>
              <a:rPr lang="hu-HU" dirty="0" smtClean="0"/>
              <a:t>felhasználói név és </a:t>
            </a:r>
            <a:r>
              <a:rPr lang="hu-HU" dirty="0" err="1" smtClean="0"/>
              <a:t>token</a:t>
            </a:r>
            <a:r>
              <a:rPr lang="hu-HU" dirty="0" smtClean="0"/>
              <a:t> tárolása (egy felhasználónak lehet több </a:t>
            </a:r>
            <a:r>
              <a:rPr lang="hu-HU" dirty="0" err="1" smtClean="0"/>
              <a:t>tokenje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Felhasználó törlése (email)</a:t>
            </a:r>
          </a:p>
          <a:p>
            <a:pPr lvl="1"/>
            <a:r>
              <a:rPr lang="hu-HU" dirty="0"/>
              <a:t>Felhasználó törlése </a:t>
            </a:r>
            <a:r>
              <a:rPr lang="hu-HU" dirty="0" smtClean="0"/>
              <a:t>(név)</a:t>
            </a:r>
            <a:endParaRPr lang="hu-HU" dirty="0" smtClean="0"/>
          </a:p>
          <a:p>
            <a:pPr lvl="1"/>
            <a:r>
              <a:rPr lang="hu-HU" dirty="0" smtClean="0"/>
              <a:t>Egyéb: </a:t>
            </a:r>
          </a:p>
          <a:p>
            <a:pPr lvl="2"/>
            <a:r>
              <a:rPr lang="hu-HU" dirty="0" smtClean="0"/>
              <a:t>Elfelejtett jelszó: csak adjuk vissza a jelszót</a:t>
            </a:r>
          </a:p>
          <a:p>
            <a:pPr lvl="2"/>
            <a:r>
              <a:rPr lang="hu-HU" dirty="0" smtClean="0"/>
              <a:t>Felhasználók listája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token</a:t>
            </a:r>
            <a:r>
              <a:rPr lang="hu-HU" dirty="0" smtClean="0"/>
              <a:t> érvényes-e függvény (amit később fogunk használni)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54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 – Webshop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2. Ha a felhasználók nem aktívak 20 percig, akkor jelentkeztessük ki őket</a:t>
            </a:r>
          </a:p>
          <a:p>
            <a:pPr lvl="1"/>
            <a:r>
              <a:rPr lang="hu-HU" dirty="0" smtClean="0"/>
              <a:t>Az utolsó aktivitásuk után 20 perccel töröljük őket</a:t>
            </a:r>
          </a:p>
          <a:p>
            <a:pPr lvl="1"/>
            <a:r>
              <a:rPr lang="hu-HU" dirty="0" smtClean="0"/>
              <a:t>Az utolsó aktivitást kell tárolni</a:t>
            </a:r>
          </a:p>
          <a:p>
            <a:pPr lvl="1"/>
            <a:r>
              <a:rPr lang="hu-HU" dirty="0" smtClean="0"/>
              <a:t>Minden kattintás egy aktivitás (amikor kattint, meg kell hívni az </a:t>
            </a:r>
            <a:r>
              <a:rPr lang="hu-HU" b="1" dirty="0" smtClean="0"/>
              <a:t>kattint</a:t>
            </a:r>
            <a:r>
              <a:rPr lang="hu-HU" dirty="0" smtClean="0"/>
              <a:t> eljárást)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Tároljuk a felhasználók aktivitását (elég az utolsót)</a:t>
            </a:r>
          </a:p>
          <a:p>
            <a:pPr lvl="1"/>
            <a:r>
              <a:rPr lang="hu-HU" dirty="0" smtClean="0"/>
              <a:t>Töröljük a 20 percnél idősebb aktivitásokat és </a:t>
            </a:r>
            <a:r>
              <a:rPr lang="hu-HU" dirty="0" err="1" smtClean="0"/>
              <a:t>tokeneket</a:t>
            </a:r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439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 – Webshop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2. Ha a felhasználók nem aktívak 20 percig, akkor jelentkeztessük ki őket. Ha kevés felhasználónk (pl. 1000 </a:t>
            </a:r>
            <a:r>
              <a:rPr lang="hu-HU" dirty="0" err="1" smtClean="0"/>
              <a:t>token</a:t>
            </a:r>
            <a:r>
              <a:rPr lang="hu-HU" dirty="0" smtClean="0"/>
              <a:t>) van (így a memóriában van hely), akkor maradhatnak.</a:t>
            </a:r>
          </a:p>
          <a:p>
            <a:pPr lvl="1"/>
            <a:r>
              <a:rPr lang="hu-HU" dirty="0" err="1" smtClean="0"/>
              <a:t>Zset</a:t>
            </a:r>
            <a:r>
              <a:rPr lang="hu-HU" dirty="0" smtClean="0"/>
              <a:t> a kattintások tárolására (aki bejelentkezik is kattint)</a:t>
            </a:r>
          </a:p>
          <a:p>
            <a:pPr lvl="1"/>
            <a:r>
              <a:rPr lang="hu-HU" dirty="0" smtClean="0"/>
              <a:t>Automatikusan lefutó </a:t>
            </a:r>
            <a:r>
              <a:rPr lang="hu-HU" b="1" dirty="0" err="1" smtClean="0"/>
              <a:t>token_takarito</a:t>
            </a:r>
            <a:r>
              <a:rPr lang="hu-HU" dirty="0" smtClean="0"/>
              <a:t> eljárás</a:t>
            </a:r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6629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 – Webshop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3. Kosár tárolása</a:t>
            </a:r>
          </a:p>
          <a:p>
            <a:pPr lvl="1"/>
            <a:r>
              <a:rPr lang="hu-HU" dirty="0" smtClean="0"/>
              <a:t>Az egyes cikkekből a felhasználó hány darabot tesz a kosárba. </a:t>
            </a:r>
            <a:r>
              <a:rPr lang="hu-HU" dirty="0" err="1" smtClean="0"/>
              <a:t>Tfh</a:t>
            </a:r>
            <a:r>
              <a:rPr lang="hu-HU" dirty="0" smtClean="0"/>
              <a:t> a cikkek egy relációs adatbázisban vannak tárolva. A </a:t>
            </a:r>
            <a:r>
              <a:rPr lang="hu-HU" dirty="0" err="1" smtClean="0"/>
              <a:t>redisben</a:t>
            </a:r>
            <a:r>
              <a:rPr lang="hu-HU" dirty="0" smtClean="0"/>
              <a:t> csak a cikkek </a:t>
            </a:r>
            <a:r>
              <a:rPr lang="hu-HU" dirty="0" err="1" smtClean="0"/>
              <a:t>azonosítói</a:t>
            </a:r>
            <a:r>
              <a:rPr lang="hu-HU" dirty="0" smtClean="0"/>
              <a:t> vannak egy cikk nevű </a:t>
            </a:r>
            <a:r>
              <a:rPr lang="hu-HU" dirty="0" err="1" smtClean="0"/>
              <a:t>set-ben</a:t>
            </a:r>
            <a:r>
              <a:rPr lang="hu-HU" dirty="0" smtClean="0"/>
              <a:t>. </a:t>
            </a:r>
          </a:p>
          <a:p>
            <a:pPr lvl="1"/>
            <a:r>
              <a:rPr lang="hu-HU" dirty="0" err="1" smtClean="0"/>
              <a:t>Listázzuk</a:t>
            </a:r>
            <a:r>
              <a:rPr lang="hu-HU" dirty="0" smtClean="0"/>
              <a:t> a cikk </a:t>
            </a:r>
            <a:r>
              <a:rPr lang="hu-HU" dirty="0" err="1" smtClean="0"/>
              <a:t>set</a:t>
            </a:r>
            <a:r>
              <a:rPr lang="hu-HU" dirty="0" smtClean="0"/>
              <a:t> elemeit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(Most legyen metódus, ami felvesz egy cikket )</a:t>
            </a:r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985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 – Webshop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3. Kosár tárolása</a:t>
            </a:r>
          </a:p>
          <a:p>
            <a:pPr lvl="1"/>
            <a:r>
              <a:rPr lang="hu-HU" dirty="0" smtClean="0"/>
              <a:t>Kosárba tesz: </a:t>
            </a:r>
          </a:p>
          <a:p>
            <a:pPr lvl="2"/>
            <a:r>
              <a:rPr lang="hu-HU" dirty="0" smtClean="0"/>
              <a:t>A kosár egy </a:t>
            </a:r>
            <a:r>
              <a:rPr lang="hu-HU" dirty="0" err="1" smtClean="0"/>
              <a:t>hash</a:t>
            </a:r>
            <a:r>
              <a:rPr lang="hu-HU" dirty="0" smtClean="0"/>
              <a:t> lesz, a kulcsa a felhasználó </a:t>
            </a:r>
            <a:r>
              <a:rPr lang="hu-HU" dirty="0" err="1" smtClean="0"/>
              <a:t>tokenje</a:t>
            </a:r>
            <a:r>
              <a:rPr lang="hu-HU" dirty="0" smtClean="0"/>
              <a:t> (lehetne a felhasználó neve?), a mező a cikk azonosító, az érték, hogy hány darabot rendel. </a:t>
            </a:r>
          </a:p>
          <a:p>
            <a:pPr lvl="2"/>
            <a:r>
              <a:rPr lang="hu-HU" dirty="0" smtClean="0"/>
              <a:t>Ez legyen a kosár módosító eljárás is, azaz ha a darabszámot csökkenti vagy növeli, akkor a függvény végezze azt el.</a:t>
            </a:r>
          </a:p>
          <a:p>
            <a:pPr lvl="2"/>
            <a:r>
              <a:rPr lang="hu-HU" dirty="0" smtClean="0"/>
              <a:t>A felhasználónak be kell lennie jelentkezve (azaz van </a:t>
            </a:r>
            <a:r>
              <a:rPr lang="hu-HU" dirty="0" err="1" smtClean="0"/>
              <a:t>tokenje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Ha a felhasználó munkamenete lejár, akkor a kosarát is törölni kell. </a:t>
            </a:r>
          </a:p>
          <a:p>
            <a:pPr lvl="2"/>
            <a:r>
              <a:rPr lang="hu-HU" dirty="0" smtClean="0"/>
              <a:t>A felhasználó „kattintott”</a:t>
            </a:r>
          </a:p>
          <a:p>
            <a:pPr lvl="1"/>
            <a:r>
              <a:rPr lang="hu-HU" dirty="0" err="1" smtClean="0"/>
              <a:t>Listázzuk</a:t>
            </a:r>
            <a:r>
              <a:rPr lang="hu-HU" dirty="0" smtClean="0"/>
              <a:t> a kosár tartalmát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1380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 – Webshop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4. Megrendel</a:t>
            </a:r>
          </a:p>
          <a:p>
            <a:pPr lvl="1"/>
            <a:r>
              <a:rPr lang="hu-HU" dirty="0" smtClean="0"/>
              <a:t>A megrendelő nevét, címét, telefonszámát felolvashatnánk adatbázisból </a:t>
            </a:r>
            <a:r>
              <a:rPr lang="hu-HU" dirty="0" smtClean="0"/>
              <a:t>(</a:t>
            </a:r>
            <a:r>
              <a:rPr lang="hu-HU" dirty="0" err="1" smtClean="0"/>
              <a:t>redis</a:t>
            </a:r>
            <a:r>
              <a:rPr lang="hu-HU" dirty="0" smtClean="0"/>
              <a:t>) (</a:t>
            </a:r>
            <a:r>
              <a:rPr lang="hu-HU" dirty="0" smtClean="0"/>
              <a:t>ha van). Egyébként bekérjük.</a:t>
            </a:r>
          </a:p>
          <a:p>
            <a:pPr lvl="1"/>
            <a:r>
              <a:rPr lang="hu-HU" dirty="0" smtClean="0"/>
              <a:t>A megrendelést relációs adatbázisban fogjuk tárolni. Azonban a megrendelések tárolásának gyorsítása érdekében a megrendelést cache-</a:t>
            </a:r>
            <a:r>
              <a:rPr lang="hu-HU" dirty="0" err="1" smtClean="0"/>
              <a:t>ljük</a:t>
            </a:r>
            <a:r>
              <a:rPr lang="hu-HU" dirty="0" smtClean="0"/>
              <a:t> a </a:t>
            </a:r>
            <a:r>
              <a:rPr lang="hu-HU" dirty="0" err="1" smtClean="0"/>
              <a:t>redisben</a:t>
            </a:r>
            <a:r>
              <a:rPr lang="hu-HU" dirty="0" smtClean="0"/>
              <a:t>. Azaz tároljuk egy JSON-</a:t>
            </a:r>
            <a:r>
              <a:rPr lang="hu-HU" dirty="0" err="1" smtClean="0"/>
              <a:t>ben</a:t>
            </a:r>
            <a:r>
              <a:rPr lang="hu-HU" dirty="0" smtClean="0"/>
              <a:t> (másban is lehetne) az információkat. </a:t>
            </a:r>
          </a:p>
          <a:p>
            <a:pPr lvl="1"/>
            <a:r>
              <a:rPr lang="hu-HU" dirty="0" smtClean="0"/>
              <a:t>A kosár tartalma törlődik.</a:t>
            </a:r>
          </a:p>
          <a:p>
            <a:pPr lvl="1"/>
            <a:r>
              <a:rPr lang="hu-HU" dirty="0" smtClean="0"/>
              <a:t>A felhasználó „kattintott”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8426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 – Webshop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4. Megrendel</a:t>
            </a:r>
          </a:p>
          <a:p>
            <a:pPr lvl="1"/>
            <a:r>
              <a:rPr lang="hu-HU" dirty="0" smtClean="0"/>
              <a:t>A JSON-t egy démon időről időre beszúrjuk egy relációs táblába. 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9564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475</Words>
  <Application>Microsoft Office PowerPoint</Application>
  <PresentationFormat>Diavetítés a képernyőre (4:3 oldalarány)</PresentationFormat>
  <Paragraphs>68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Office-téma</vt:lpstr>
      <vt:lpstr>Példa – Webshop</vt:lpstr>
      <vt:lpstr>Példa – Webshop</vt:lpstr>
      <vt:lpstr>Példa – Webshop</vt:lpstr>
      <vt:lpstr>Példa – Webshop</vt:lpstr>
      <vt:lpstr>Példa – Webshop</vt:lpstr>
      <vt:lpstr>Példa – Webshop</vt:lpstr>
      <vt:lpstr>Példa – Webshop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Aniko</dc:creator>
  <cp:lastModifiedBy>A</cp:lastModifiedBy>
  <cp:revision>57</cp:revision>
  <dcterms:created xsi:type="dcterms:W3CDTF">2018-10-09T14:12:07Z</dcterms:created>
  <dcterms:modified xsi:type="dcterms:W3CDTF">2020-04-01T13:47:46Z</dcterms:modified>
</cp:coreProperties>
</file>