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ab19b6e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ab19b6e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ab19b6e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ab19b6e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b7b182f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b7b182f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b7b182f2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b7b182f2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7b182f2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7b182f2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b7b182f2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b7b182f2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90250" y="664675"/>
            <a:ext cx="6051300" cy="37881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800100" rotWithShape="0" algn="bl" dir="4800000" dist="66675">
              <a:schemeClr val="dk1">
                <a:alpha val="64999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6300">
                <a:latin typeface="Montserrat"/>
                <a:ea typeface="Montserrat"/>
                <a:cs typeface="Montserrat"/>
                <a:sym typeface="Montserrat"/>
              </a:rPr>
              <a:t>Vizsgaremek védés</a:t>
            </a:r>
            <a:endParaRPr b="1" sz="163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55">
                <a:latin typeface="Montserrat"/>
                <a:ea typeface="Montserrat"/>
                <a:cs typeface="Montserrat"/>
                <a:sym typeface="Montserrat"/>
              </a:rPr>
              <a:t>Csemez Kitti</a:t>
            </a:r>
            <a:endParaRPr sz="235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355">
                <a:latin typeface="Montserrat"/>
                <a:ea typeface="Montserrat"/>
                <a:cs typeface="Montserrat"/>
                <a:sym typeface="Montserrat"/>
              </a:rPr>
              <a:t>Junior automata tesztelő szakirány</a:t>
            </a:r>
            <a:endParaRPr sz="235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355">
                <a:latin typeface="Montserrat"/>
                <a:ea typeface="Montserrat"/>
                <a:cs typeface="Montserrat"/>
                <a:sym typeface="Montserrat"/>
              </a:rPr>
              <a:t>2023.05.17.</a:t>
            </a:r>
            <a:endParaRPr sz="685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75" y="1247525"/>
            <a:ext cx="1756500" cy="14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2880000" dist="104775">
              <a:schemeClr val="dk1">
                <a:alpha val="35000"/>
              </a:schemeClr>
            </a:outerShdw>
          </a:effectLst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517" r="0" t="1458"/>
          <a:stretch/>
        </p:blipFill>
        <p:spPr>
          <a:xfrm>
            <a:off x="5658375" y="3217725"/>
            <a:ext cx="3298500" cy="987900"/>
          </a:xfrm>
          <a:prstGeom prst="roundRect">
            <a:avLst>
              <a:gd fmla="val 16667" name="adj"/>
            </a:avLst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9180000" dist="10477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59100" y="320225"/>
            <a:ext cx="4338000" cy="21744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Alkalmazás elérése: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http://localhost:1667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59100" y="2637150"/>
            <a:ext cx="4338000" cy="21744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Manuális tesztjegyzőkönyv: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https://github.com/CsemezKitti/conduit/blob/master/test_vizsgaremek_conduit_CSK/Conduit_TJK_Csemez_Kitti.xlsx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07925" y="320225"/>
            <a:ext cx="4338000" cy="2174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Automatizált tesztelés: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b="1" lang="h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elérés: https://github.com/CsemezKitti/conduit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b="1" lang="h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forráskód: https://github.com/CsemezKitti/conduit/tree/master/test_vizsgaremek_conduit_CSK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07925" y="2637150"/>
            <a:ext cx="4338000" cy="21744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Vezetői jelentés: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https://csemezkitti.github.io/conduit/31/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962" y="2131250"/>
            <a:ext cx="1057525" cy="92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020000" dist="8572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effectLst>
            <a:outerShdw blurRad="57150" rotWithShape="0" algn="bl" dir="159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hu" sz="2022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Manuális tesztjegyzőkönyv:</a:t>
            </a:r>
            <a:endParaRPr sz="3222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00" y="1017800"/>
            <a:ext cx="8825676" cy="36125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360000" dist="952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85100" y="242350"/>
            <a:ext cx="8586900" cy="4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Regisztráció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2.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test_registration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Bejelentkezés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3.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test_login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Adatkezelési nyilatkozat használata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1.  </a:t>
            </a:r>
            <a:r>
              <a:rPr lang="hu" sz="10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test_cookies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Adatok listázása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4.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test_tagfilter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Több oldalas lista bejárása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5.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test_list_of_pages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Új adat bevitel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6.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test_new_data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Ismételt és sorozatos adatbevitel adatforrásból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7.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test_file_data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Meglévő adat módosítás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8.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test_update_data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Adat vagy adatok törlése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9.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test_delete_data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Adatok lementése felületről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10.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test_save_data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★"/>
            </a:pPr>
            <a:r>
              <a:rPr b="1"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Kijelentkezés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Char char="○"/>
            </a:pPr>
            <a:r>
              <a:rPr lang="h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 11. </a:t>
            </a:r>
            <a:r>
              <a:rPr lang="hu" sz="1200">
                <a:solidFill>
                  <a:srgbClr val="8250DF"/>
                </a:solidFill>
                <a:latin typeface="Courier New"/>
                <a:ea typeface="Courier New"/>
                <a:cs typeface="Courier New"/>
                <a:sym typeface="Courier New"/>
              </a:rPr>
              <a:t>test_sign_out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961500" y="299225"/>
            <a:ext cx="4160700" cy="436200"/>
          </a:xfrm>
          <a:prstGeom prst="rect">
            <a:avLst/>
          </a:prstGeom>
          <a:effectLst>
            <a:outerShdw blurRad="57150" rotWithShape="0" algn="bl" dir="14760000" dist="38100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hu" sz="202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Automatizált funkciók:</a:t>
            </a:r>
            <a:endParaRPr b="1" sz="202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775" y="1523788"/>
            <a:ext cx="4983201" cy="2851175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3780000" dist="152400">
              <a:schemeClr val="dk1">
                <a:alpha val="50000"/>
              </a:schemeClr>
            </a:outerShdw>
          </a:effectLst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198" y="354698"/>
            <a:ext cx="1235650" cy="101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7620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effectLst>
            <a:outerShdw blurRad="57150" rotWithShape="0" algn="bl" dir="11940000" dist="76200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75" y="959050"/>
            <a:ext cx="5699800" cy="3791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2720000" dist="57150">
              <a:schemeClr val="dk1">
                <a:alpha val="50000"/>
              </a:schemeClr>
            </a:outerShdw>
          </a:effectLst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3144" y="3358694"/>
            <a:ext cx="1496400" cy="905875"/>
          </a:xfrm>
          <a:prstGeom prst="rect">
            <a:avLst/>
          </a:prstGeom>
          <a:noFill/>
          <a:ln cap="rnd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800000" dist="6667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effectLst>
            <a:outerShdw blurRad="57150" rotWithShape="0" algn="bl" dir="13140000" dist="66675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Vezetői jelentés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25" y="2110426"/>
            <a:ext cx="2668626" cy="2279926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76200">
              <a:schemeClr val="dk1">
                <a:alpha val="50000"/>
              </a:schemeClr>
            </a:outerShdw>
          </a:effectLst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850" y="1971000"/>
            <a:ext cx="2754703" cy="241935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chemeClr val="dk1">
                <a:alpha val="50000"/>
              </a:schemeClr>
            </a:outerShdw>
          </a:effectLst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753" y="1170200"/>
            <a:ext cx="2788797" cy="3220158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040000" dist="114300">
              <a:schemeClr val="dk1">
                <a:alpha val="50000"/>
              </a:schemeClr>
            </a:outerShdw>
          </a:effectLst>
        </p:spPr>
      </p:pic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475" y="576025"/>
            <a:ext cx="795948" cy="787826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3240000" dist="952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effectLst>
            <a:outerShdw blurRad="57150" rotWithShape="0" algn="bl" dir="11820000" dist="76200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Köszönöm a figyelmet!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88" y="1381999"/>
            <a:ext cx="5921223" cy="284852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66675">
              <a:schemeClr val="dk1">
                <a:alpha val="58000"/>
              </a:schemeClr>
            </a:outerShdw>
          </a:effectLst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674" y="3313699"/>
            <a:ext cx="981800" cy="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