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40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3" y="242087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8"/>
            <a:ext cx="628649" cy="57576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0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771900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778000"/>
            <a:ext cx="6619245" cy="1366886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84824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2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2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3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6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0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30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3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6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80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1" y="4793880"/>
            <a:ext cx="742949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7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30" y="4793880"/>
            <a:ext cx="744101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008234"/>
            <a:ext cx="3263269" cy="1712868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1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6" y="1952626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6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6" y="2384823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6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6" y="2384823"/>
            <a:ext cx="3618869" cy="21300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971550"/>
            <a:ext cx="2094869" cy="12001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346961"/>
            <a:ext cx="2094869" cy="2171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270001"/>
            <a:ext cx="2898851" cy="130175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4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30" y="4793880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80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8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57350"/>
            <a:ext cx="7772400" cy="1543050"/>
          </a:xfrm>
        </p:spPr>
        <p:txBody>
          <a:bodyPr/>
          <a:lstStyle/>
          <a:p>
            <a:r>
              <a:rPr lang="en-IN" dirty="0" smtClean="0"/>
              <a:t>Numeric</a:t>
            </a:r>
            <a:br>
              <a:rPr lang="en-IN" dirty="0" smtClean="0"/>
            </a:br>
            <a:r>
              <a:rPr lang="en-IN" dirty="0" smtClean="0"/>
              <a:t>			</a:t>
            </a:r>
            <a:r>
              <a:rPr lang="en-IN" sz="2800" dirty="0" smtClean="0"/>
              <a:t>Ruby includes five classes for representing numbers.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742950"/>
            <a:ext cx="2105584" cy="36031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Today's Topic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550"/>
            <a:ext cx="6019800" cy="457200"/>
          </a:xfrm>
        </p:spPr>
        <p:txBody>
          <a:bodyPr/>
          <a:lstStyle/>
          <a:p>
            <a:r>
              <a:rPr lang="en-IN" sz="2800" dirty="0" smtClean="0"/>
              <a:t>Numeric class hierarchy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485900"/>
            <a:ext cx="7591984" cy="30289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hp\Pictures\Screenshots\Screenshot (21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76350"/>
            <a:ext cx="7848600" cy="3657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95350"/>
            <a:ext cx="5638800" cy="3733800"/>
          </a:xfrm>
        </p:spPr>
        <p:txBody>
          <a:bodyPr/>
          <a:lstStyle/>
          <a:p>
            <a:r>
              <a:rPr lang="en-IN" sz="1400" dirty="0" smtClean="0"/>
              <a:t>If an integer value fits within 31/62 bits , it is an instance of </a:t>
            </a:r>
            <a:r>
              <a:rPr lang="en-IN" sz="1400" b="1" dirty="0" err="1" smtClean="0"/>
              <a:t>Fixnum</a:t>
            </a:r>
            <a:r>
              <a:rPr lang="en-IN" sz="1400" dirty="0" smtClean="0"/>
              <a:t>.</a:t>
            </a:r>
            <a:br>
              <a:rPr lang="en-IN" sz="1400" dirty="0" smtClean="0"/>
            </a:b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Range of </a:t>
            </a:r>
            <a:r>
              <a:rPr lang="en-IN" sz="1400" dirty="0" err="1" smtClean="0"/>
              <a:t>Fixnum</a:t>
            </a:r>
            <a:r>
              <a:rPr lang="en-IN" sz="1400" dirty="0" smtClean="0"/>
              <a:t> is normally ( </a:t>
            </a:r>
            <a:r>
              <a:rPr lang="en-IN" sz="1400" b="1" dirty="0" smtClean="0"/>
              <a:t>−2 </a:t>
            </a:r>
            <a:r>
              <a:rPr lang="en-IN" sz="1400" b="1" baseline="30000" dirty="0" smtClean="0"/>
              <a:t>30</a:t>
            </a:r>
            <a:r>
              <a:rPr lang="en-IN" sz="1400" b="1" dirty="0" smtClean="0"/>
              <a:t>  to 2 </a:t>
            </a:r>
            <a:r>
              <a:rPr lang="en-IN" sz="1400" b="1" baseline="30000" dirty="0" smtClean="0"/>
              <a:t>30</a:t>
            </a:r>
            <a:r>
              <a:rPr lang="en-IN" sz="1400" b="1" dirty="0" smtClean="0"/>
              <a:t> − 1 or −2 </a:t>
            </a:r>
            <a:r>
              <a:rPr lang="en-IN" sz="1400" b="1" baseline="30000" dirty="0" smtClean="0"/>
              <a:t>62</a:t>
            </a:r>
            <a:r>
              <a:rPr lang="en-IN" sz="1400" b="1" dirty="0" smtClean="0"/>
              <a:t> to 2 </a:t>
            </a:r>
            <a:r>
              <a:rPr lang="en-IN" sz="1400" b="1" baseline="30000" dirty="0" smtClean="0"/>
              <a:t>62</a:t>
            </a:r>
            <a:r>
              <a:rPr lang="en-IN" sz="1400" b="1" dirty="0" smtClean="0"/>
              <a:t> − 1</a:t>
            </a:r>
            <a:r>
              <a:rPr lang="en-IN" sz="1400" dirty="0" smtClean="0"/>
              <a:t>)</a:t>
            </a:r>
            <a:br>
              <a:rPr lang="en-IN" sz="1400" dirty="0" smtClean="0"/>
            </a:b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>Integers outside this range are stored in objects of 	class </a:t>
            </a:r>
            <a:r>
              <a:rPr lang="en-IN" sz="1400" b="1" dirty="0" err="1" smtClean="0"/>
              <a:t>Bignum</a:t>
            </a:r>
            <a:r>
              <a:rPr lang="en-IN" sz="1400" b="1" dirty="0" smtClean="0"/>
              <a:t>.</a:t>
            </a: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en-IN" sz="1400" dirty="0" smtClean="0"/>
              <a:t/>
            </a:r>
            <a:br>
              <a:rPr lang="en-IN" sz="1400" dirty="0" smtClean="0"/>
            </a:br>
            <a:r>
              <a:rPr lang="pt-BR" sz="1400" dirty="0" smtClean="0"/>
              <a:t>Fixnum: 81 </a:t>
            </a:r>
            <a:br>
              <a:rPr lang="pt-BR" sz="1400" dirty="0" smtClean="0"/>
            </a:br>
            <a:r>
              <a:rPr lang="pt-BR" sz="1400" dirty="0" smtClean="0"/>
              <a:t>Fixnum: 6561 </a:t>
            </a:r>
            <a:br>
              <a:rPr lang="pt-BR" sz="1400" dirty="0" smtClean="0"/>
            </a:br>
            <a:r>
              <a:rPr lang="pt-BR" sz="1400" dirty="0" smtClean="0"/>
              <a:t>Fixnum: 43046721 </a:t>
            </a:r>
            <a:br>
              <a:rPr lang="pt-BR" sz="1400" dirty="0" smtClean="0"/>
            </a:br>
            <a:r>
              <a:rPr lang="pt-BR" sz="1400" dirty="0" smtClean="0"/>
              <a:t>Bignum: 1853020188851841 </a:t>
            </a:r>
            <a:br>
              <a:rPr lang="pt-BR" sz="1400" dirty="0" smtClean="0"/>
            </a:br>
            <a:r>
              <a:rPr lang="pt-BR" sz="1400" dirty="0" smtClean="0"/>
              <a:t>Bignum: 3433683820292512484657849089281 </a:t>
            </a:r>
            <a:br>
              <a:rPr lang="pt-BR" sz="1400" dirty="0" smtClean="0"/>
            </a:br>
            <a:r>
              <a:rPr lang="pt-BR" sz="1400" dirty="0" smtClean="0"/>
              <a:t>Bignum:117901845777385831715208728614125186656782446556</a:t>
            </a:r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5750"/>
            <a:ext cx="6619244" cy="628650"/>
          </a:xfrm>
        </p:spPr>
        <p:txBody>
          <a:bodyPr>
            <a:noAutofit/>
          </a:bodyPr>
          <a:lstStyle/>
          <a:p>
            <a:r>
              <a:rPr lang="en-IN" sz="4000" dirty="0" err="1" smtClean="0"/>
              <a:t>Fixnum</a:t>
            </a:r>
            <a:r>
              <a:rPr lang="en-IN" sz="4000" dirty="0" smtClean="0"/>
              <a:t> &amp; </a:t>
            </a:r>
            <a:r>
              <a:rPr lang="en-IN" sz="4000" dirty="0" err="1" smtClean="0"/>
              <a:t>Bignum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6019800" y="895350"/>
            <a:ext cx="2590800" cy="3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857250"/>
            <a:ext cx="4315384" cy="3162300"/>
          </a:xfrm>
        </p:spPr>
        <p:txBody>
          <a:bodyPr/>
          <a:lstStyle/>
          <a:p>
            <a:r>
              <a:rPr lang="en-IN" sz="1800" dirty="0" smtClean="0"/>
              <a:t>A numeric literal with a decimal point and/or an exponent is turned into a Float object.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An exponent begins with the letter e or E, and is followed by an optional sign and one or more decimal digits.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Example:-- </a:t>
            </a:r>
            <a:br>
              <a:rPr lang="en-I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6.02e23 		  # This means 6.02 × 10</a:t>
            </a:r>
            <a:r>
              <a:rPr lang="en-IN" sz="18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23</a:t>
            </a:r>
            <a:endParaRPr lang="en-IN" sz="1800" baseline="30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00050"/>
            <a:ext cx="6619244" cy="646065"/>
          </a:xfrm>
        </p:spPr>
        <p:txBody>
          <a:bodyPr>
            <a:normAutofit lnSpcReduction="10000"/>
          </a:bodyPr>
          <a:lstStyle/>
          <a:p>
            <a:r>
              <a:rPr lang="en-IN" sz="4000" dirty="0" smtClean="0"/>
              <a:t>Float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5105400" y="895350"/>
            <a:ext cx="3581400" cy="3733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971550"/>
            <a:ext cx="4467784" cy="3543300"/>
          </a:xfrm>
        </p:spPr>
        <p:txBody>
          <a:bodyPr/>
          <a:lstStyle/>
          <a:p>
            <a:r>
              <a:rPr lang="en-IN" sz="1600" dirty="0" smtClean="0"/>
              <a:t>Rational numbers are the ratio of two integers—they are fractions—and hence have an exact representation (unlike floats). 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Example:-- Rational(3, 4) , Rational("3/4") 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Complex numbers represent points on the complex plane. They have two components, the real and imaginary parts. 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Example:-- Complex(1, 2) , Complex("1+2i") </a:t>
            </a: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200"/>
            <a:ext cx="6619244" cy="64606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Rational &amp; Complex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5257800" y="1047750"/>
            <a:ext cx="3429000" cy="3581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4800600" cy="3543300"/>
          </a:xfrm>
        </p:spPr>
        <p:txBody>
          <a:bodyPr/>
          <a:lstStyle/>
          <a:p>
            <a:r>
              <a:rPr lang="en-IN" sz="1600" dirty="0" smtClean="0"/>
              <a:t>Most floating-point representations are binary representations.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Binary floating-point representations cannot exactly represent numbers as simple as 0.1.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One solution to this problem is to use a decimal representation of real numbers rather than a binary representation.</a:t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 </a:t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001000" cy="646065"/>
          </a:xfrm>
        </p:spPr>
        <p:txBody>
          <a:bodyPr>
            <a:noAutofit/>
          </a:bodyPr>
          <a:lstStyle/>
          <a:p>
            <a:r>
              <a:rPr lang="en-IN" sz="2400" dirty="0" smtClean="0"/>
              <a:t>Binary Floating-Point and Rounding Errors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5257800" y="1047750"/>
            <a:ext cx="3429000" cy="3581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4800600" cy="3543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 smtClean="0"/>
              <a:t>Q1. What </a:t>
            </a:r>
            <a:r>
              <a:rPr lang="en-IN" sz="1600" dirty="0" smtClean="0"/>
              <a:t>is the size of an integer data type in ruby?</a:t>
            </a:r>
            <a:br>
              <a:rPr lang="en-IN" sz="1600" dirty="0" smtClean="0"/>
            </a:br>
            <a:r>
              <a:rPr lang="en-IN" sz="1600" dirty="0" smtClean="0"/>
              <a:t>a) -2</a:t>
            </a:r>
            <a:r>
              <a:rPr lang="en-IN" sz="1600" baseline="30000" dirty="0" smtClean="0"/>
              <a:t>30</a:t>
            </a:r>
            <a:r>
              <a:rPr lang="en-IN" sz="1600" dirty="0" smtClean="0"/>
              <a:t> to 2</a:t>
            </a:r>
            <a:r>
              <a:rPr lang="en-IN" sz="1600" baseline="30000" dirty="0" smtClean="0"/>
              <a:t>30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b) -2</a:t>
            </a:r>
            <a:r>
              <a:rPr lang="en-IN" sz="1600" baseline="30000" dirty="0" smtClean="0"/>
              <a:t>30</a:t>
            </a:r>
            <a:r>
              <a:rPr lang="en-IN" sz="1600" dirty="0" smtClean="0"/>
              <a:t> to 2</a:t>
            </a:r>
            <a:r>
              <a:rPr lang="en-IN" sz="1600" baseline="30000" dirty="0" smtClean="0"/>
              <a:t>(30-1)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c) -2</a:t>
            </a:r>
            <a:r>
              <a:rPr lang="en-IN" sz="1600" baseline="30000" dirty="0" smtClean="0"/>
              <a:t>29</a:t>
            </a:r>
            <a:r>
              <a:rPr lang="en-IN" sz="1600" dirty="0" smtClean="0"/>
              <a:t> to 2</a:t>
            </a:r>
            <a:r>
              <a:rPr lang="en-IN" sz="1600" baseline="30000" dirty="0" smtClean="0"/>
              <a:t>30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d) -2</a:t>
            </a:r>
            <a:r>
              <a:rPr lang="en-IN" sz="1600" baseline="30000" dirty="0" smtClean="0"/>
              <a:t>60</a:t>
            </a:r>
            <a:r>
              <a:rPr lang="en-IN" sz="1600" dirty="0" smtClean="0"/>
              <a:t> to 2</a:t>
            </a:r>
            <a:r>
              <a:rPr lang="en-IN" sz="1600" baseline="30000" dirty="0" smtClean="0"/>
              <a:t>61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001000" cy="646065"/>
          </a:xfrm>
        </p:spPr>
        <p:txBody>
          <a:bodyPr>
            <a:noAutofit/>
          </a:bodyPr>
          <a:lstStyle/>
          <a:p>
            <a:r>
              <a:rPr lang="en-IN" sz="6000" dirty="0" err="1" smtClean="0"/>
              <a:t>qUIZ</a:t>
            </a:r>
            <a:r>
              <a:rPr lang="en-IN" sz="6000" dirty="0" smtClean="0"/>
              <a:t> TIME</a:t>
            </a:r>
            <a:endParaRPr lang="en-IN" sz="6000" dirty="0"/>
          </a:p>
        </p:txBody>
      </p:sp>
      <p:sp>
        <p:nvSpPr>
          <p:cNvPr id="4" name="Rectangle 3"/>
          <p:cNvSpPr/>
          <p:nvPr/>
        </p:nvSpPr>
        <p:spPr>
          <a:xfrm>
            <a:off x="5257800" y="1047750"/>
            <a:ext cx="3429000" cy="3581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4800600" cy="3543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 smtClean="0"/>
              <a:t>Q2..Ruby </a:t>
            </a:r>
            <a:r>
              <a:rPr lang="en-IN" sz="1600" dirty="0" smtClean="0"/>
              <a:t>can deal with both numbers and floating point values.</a:t>
            </a:r>
            <a:br>
              <a:rPr lang="en-IN" sz="1600" dirty="0" smtClean="0"/>
            </a:br>
            <a:r>
              <a:rPr lang="en-IN" sz="1600" dirty="0" smtClean="0"/>
              <a:t>a) True</a:t>
            </a:r>
            <a:br>
              <a:rPr lang="en-IN" sz="1600" dirty="0" smtClean="0"/>
            </a:br>
            <a:r>
              <a:rPr lang="en-IN" sz="1600" dirty="0" smtClean="0"/>
              <a:t>b) False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001000" cy="646065"/>
          </a:xfrm>
        </p:spPr>
        <p:txBody>
          <a:bodyPr>
            <a:noAutofit/>
          </a:bodyPr>
          <a:lstStyle/>
          <a:p>
            <a:r>
              <a:rPr lang="en-IN" sz="6000" dirty="0" err="1" smtClean="0"/>
              <a:t>qUIZ</a:t>
            </a:r>
            <a:r>
              <a:rPr lang="en-IN" sz="6000" dirty="0" smtClean="0"/>
              <a:t> TIME</a:t>
            </a:r>
            <a:endParaRPr lang="en-IN" sz="6000" dirty="0"/>
          </a:p>
        </p:txBody>
      </p:sp>
      <p:sp>
        <p:nvSpPr>
          <p:cNvPr id="4" name="Rectangle 3"/>
          <p:cNvSpPr/>
          <p:nvPr/>
        </p:nvSpPr>
        <p:spPr>
          <a:xfrm>
            <a:off x="5257800" y="1047750"/>
            <a:ext cx="3429000" cy="3581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4800600" cy="3543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 smtClean="0"/>
              <a:t>Q3..Objects </a:t>
            </a:r>
            <a:r>
              <a:rPr lang="en-IN" sz="1600" dirty="0" smtClean="0"/>
              <a:t>of which class does the integer from the range -2^30 to 2^(30-1) belong to?</a:t>
            </a:r>
            <a:br>
              <a:rPr lang="en-IN" sz="1600" dirty="0" smtClean="0"/>
            </a:br>
            <a:r>
              <a:rPr lang="en-IN" sz="1600" dirty="0" smtClean="0"/>
              <a:t>a) </a:t>
            </a:r>
            <a:r>
              <a:rPr lang="en-IN" sz="1600" dirty="0" err="1" smtClean="0"/>
              <a:t>Bignum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b) Octal</a:t>
            </a:r>
            <a:br>
              <a:rPr lang="en-IN" sz="1600" dirty="0" smtClean="0"/>
            </a:br>
            <a:r>
              <a:rPr lang="en-IN" sz="1600" dirty="0" smtClean="0"/>
              <a:t>c) </a:t>
            </a:r>
            <a:r>
              <a:rPr lang="en-IN" sz="1600" dirty="0" err="1" smtClean="0"/>
              <a:t>Fixnum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>d) Binary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 smtClean="0"/>
              <a:t/>
            </a:r>
            <a:br>
              <a:rPr lang="en-IN" sz="1600" dirty="0" smtClean="0"/>
            </a:b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57200"/>
            <a:ext cx="8001000" cy="646065"/>
          </a:xfrm>
        </p:spPr>
        <p:txBody>
          <a:bodyPr>
            <a:noAutofit/>
          </a:bodyPr>
          <a:lstStyle/>
          <a:p>
            <a:r>
              <a:rPr lang="en-IN" sz="6000" dirty="0" err="1" smtClean="0"/>
              <a:t>qUIZ</a:t>
            </a:r>
            <a:r>
              <a:rPr lang="en-IN" sz="6000" dirty="0" smtClean="0"/>
              <a:t> TIME</a:t>
            </a:r>
            <a:endParaRPr lang="en-IN" sz="6000" dirty="0"/>
          </a:p>
        </p:txBody>
      </p:sp>
      <p:sp>
        <p:nvSpPr>
          <p:cNvPr id="4" name="Rectangle 3"/>
          <p:cNvSpPr/>
          <p:nvPr/>
        </p:nvSpPr>
        <p:spPr>
          <a:xfrm>
            <a:off x="5257800" y="1047750"/>
            <a:ext cx="3429000" cy="3581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</TotalTime>
  <Words>132</Words>
  <Application>Microsoft Office PowerPoint</Application>
  <PresentationFormat>On-screen Show (16:9)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Numeric    Ruby includes five classes for representing numbers.</vt:lpstr>
      <vt:lpstr>Numeric class hierarchy</vt:lpstr>
      <vt:lpstr>If an integer value fits within 31/62 bits , it is an instance of Fixnum.  Range of Fixnum is normally ( −2 30  to 2 30 − 1 or −2 62 to 2 62 − 1)  Integers outside this range are stored in objects of  class Bignum.  Fixnum: 81  Fixnum: 6561  Fixnum: 43046721  Bignum: 1853020188851841  Bignum: 3433683820292512484657849089281  Bignum:117901845777385831715208728614125186656782446556 </vt:lpstr>
      <vt:lpstr>A numeric literal with a decimal point and/or an exponent is turned into a Float object.  An exponent begins with the letter e or E, and is followed by an optional sign and one or more decimal digits.  Example:--  6.02e23     # This means 6.02 × 1023</vt:lpstr>
      <vt:lpstr>Rational numbers are the ratio of two integers—they are fractions—and hence have an exact representation (unlike floats).   Example:-- Rational(3, 4) , Rational("3/4")   Complex numbers represent points on the complex plane. They have two components, the real and imaginary parts.   Example:-- Complex(1, 2) , Complex("1+2i")  </vt:lpstr>
      <vt:lpstr>Most floating-point representations are binary representations.  Binary floating-point representations cannot exactly represent numbers as simple as 0.1.  One solution to this problem is to use a decimal representation of real numbers rather than a binary representation.    </vt:lpstr>
      <vt:lpstr>Q1. What is the size of an integer data type in ruby? a) -230 to 230 b) -230 to 2(30-1) c) -229 to 230 d) -260 to 261  </vt:lpstr>
      <vt:lpstr>Q2..Ruby can deal with both numbers and floating point values. a) True b) False  </vt:lpstr>
      <vt:lpstr>Q3..Objects of which class does the integer from the range -2^30 to 2^(30-1) belong to? a) Bignum b) Octal c) Fixnum d) Binary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   Ruby supports integers and floating-point, rational, Big Decimal and complex numbers</dc:title>
  <dc:creator>vijay manral</dc:creator>
  <cp:lastModifiedBy>hp</cp:lastModifiedBy>
  <cp:revision>19</cp:revision>
  <dcterms:created xsi:type="dcterms:W3CDTF">2006-08-16T00:00:00Z</dcterms:created>
  <dcterms:modified xsi:type="dcterms:W3CDTF">2023-04-01T03:44:27Z</dcterms:modified>
</cp:coreProperties>
</file>