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Lato" panose="020B0604020202020204" charset="0"/>
      <p:regular r:id="rId4"/>
      <p:bold r:id="rId5"/>
      <p:italic r:id="rId6"/>
      <p:boldItalic r:id="rId7"/>
    </p:embeddedFont>
    <p:embeddedFont>
      <p:font typeface="Montserrat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451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9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9" name="Google Shape;19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" name="Google Shape;39;p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5" name="Google Shape;185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4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6" name="Google Shape;206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6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2" name="Google Shape;222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7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8" name="Google Shape;108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0" name="Google Shape;12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0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0" name="Google Shape;130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41" name="Google Shape;141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67" name="Google Shape;167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75" name="Google Shape;175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9" name="Google Shape;179;p13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3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XrEIHd_xgEL8drOYr5jBfPP322HTJPom/view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293139" y="393750"/>
            <a:ext cx="850384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00FFFF"/>
                </a:solidFill>
              </a:rPr>
              <a:t>VIDEO LINK</a:t>
            </a:r>
            <a:endParaRPr b="1" dirty="0">
              <a:solidFill>
                <a:srgbClr val="00FFFF"/>
              </a:solidFill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528321" y="1307850"/>
            <a:ext cx="8368418" cy="30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Click on the link to view</a:t>
            </a:r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[Enable Slideshow to click]</a:t>
            </a:r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endParaRPr lang="en-US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sz="18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</a:p>
          <a:p>
            <a:pPr lvl="0" algn="ctr"/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/>
            <a:r>
              <a:rPr lang="en-US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 You can also copy and paste this link below in any browser to view ]</a:t>
            </a:r>
          </a:p>
          <a:p>
            <a:pPr lvl="0" algn="ctr"/>
            <a:endParaRPr lang="en-US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https://drive.google.com/file/d/1XrEIHd_xgEL8drOYr5jBfPP322HTJPom/view?usp=sharing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Lato</vt:lpstr>
      <vt:lpstr>Montserrat</vt:lpstr>
      <vt:lpstr>Arial</vt:lpstr>
      <vt:lpstr>Focus</vt:lpstr>
      <vt:lpstr>VIDEO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Tracker</dc:title>
  <dc:creator>Abhinandan Purkait</dc:creator>
  <cp:lastModifiedBy>Abhinandan Purkait</cp:lastModifiedBy>
  <cp:revision>6</cp:revision>
  <dcterms:modified xsi:type="dcterms:W3CDTF">2020-04-09T10:44:10Z</dcterms:modified>
</cp:coreProperties>
</file>