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20880388" cy="13679488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29" y="2238751"/>
            <a:ext cx="17748330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7184899"/>
            <a:ext cx="15660291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8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9" y="728306"/>
            <a:ext cx="4502334" cy="115927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8" y="728306"/>
            <a:ext cx="13245996" cy="115927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5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2" y="3410376"/>
            <a:ext cx="18009335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2" y="9154495"/>
            <a:ext cx="18009335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/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3641531"/>
            <a:ext cx="8874165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3641531"/>
            <a:ext cx="8874165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728309"/>
            <a:ext cx="18009335" cy="26440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9" y="3353376"/>
            <a:ext cx="88333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9" y="4996813"/>
            <a:ext cx="8833381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7" y="3353376"/>
            <a:ext cx="8876885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7" y="4996813"/>
            <a:ext cx="8876885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6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8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911966"/>
            <a:ext cx="6734469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1969596"/>
            <a:ext cx="10570696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4103846"/>
            <a:ext cx="6734469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911966"/>
            <a:ext cx="6734469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1969596"/>
            <a:ext cx="10570696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4103846"/>
            <a:ext cx="6734469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6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728309"/>
            <a:ext cx="18009335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3641531"/>
            <a:ext cx="18009335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12678862"/>
            <a:ext cx="469808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502B-98D2-4CB7-8E76-0553D49F9CD6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12678862"/>
            <a:ext cx="704713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12678862"/>
            <a:ext cx="469808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418D-728B-497B-B70A-A45816D4B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1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1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74F90DA-964A-1E3F-A6A8-8C91AE52AFF6}"/>
              </a:ext>
            </a:extLst>
          </p:cNvPr>
          <p:cNvCxnSpPr>
            <a:cxnSpLocks/>
            <a:stCxn id="151" idx="3"/>
          </p:cNvCxnSpPr>
          <p:nvPr/>
        </p:nvCxnSpPr>
        <p:spPr>
          <a:xfrm flipH="1" flipV="1">
            <a:off x="6891686" y="5399544"/>
            <a:ext cx="4066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559518-117C-7AF4-AAA7-EC33924B937C}"/>
              </a:ext>
            </a:extLst>
          </p:cNvPr>
          <p:cNvSpPr/>
          <p:nvPr/>
        </p:nvSpPr>
        <p:spPr>
          <a:xfrm>
            <a:off x="3389560" y="2956264"/>
            <a:ext cx="1304013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User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F4917D-BA98-D984-6C11-FD425DA14ADB}"/>
              </a:ext>
            </a:extLst>
          </p:cNvPr>
          <p:cNvSpPr/>
          <p:nvPr/>
        </p:nvSpPr>
        <p:spPr>
          <a:xfrm>
            <a:off x="228185" y="1691763"/>
            <a:ext cx="1503736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username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3ED433-09CC-61C1-B7C8-47593430C7AB}"/>
              </a:ext>
            </a:extLst>
          </p:cNvPr>
          <p:cNvSpPr/>
          <p:nvPr/>
        </p:nvSpPr>
        <p:spPr>
          <a:xfrm>
            <a:off x="1560194" y="796288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email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3E48B2-6C5A-A16F-0E3E-FFAA29540FEA}"/>
              </a:ext>
            </a:extLst>
          </p:cNvPr>
          <p:cNvSpPr/>
          <p:nvPr/>
        </p:nvSpPr>
        <p:spPr>
          <a:xfrm>
            <a:off x="3131111" y="713101"/>
            <a:ext cx="160325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password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660764-CCD8-841C-1A67-DDDBD901AE2A}"/>
              </a:ext>
            </a:extLst>
          </p:cNvPr>
          <p:cNvSpPr/>
          <p:nvPr/>
        </p:nvSpPr>
        <p:spPr>
          <a:xfrm>
            <a:off x="4874284" y="1341690"/>
            <a:ext cx="1092276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BEFBE6-05D2-314B-B1C5-FC58D2A74E7F}"/>
              </a:ext>
            </a:extLst>
          </p:cNvPr>
          <p:cNvSpPr/>
          <p:nvPr/>
        </p:nvSpPr>
        <p:spPr>
          <a:xfrm>
            <a:off x="6023465" y="1862200"/>
            <a:ext cx="2255661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mic Sans MS" panose="030F0702030302020204" pitchFamily="66" charset="0"/>
              </a:rPr>
              <a:t>Phone_number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E0EB8-7FA5-BB3A-DD67-1058FCC39C94}"/>
              </a:ext>
            </a:extLst>
          </p:cNvPr>
          <p:cNvCxnSpPr>
            <a:cxnSpLocks/>
            <a:stCxn id="102" idx="6"/>
            <a:endCxn id="6" idx="0"/>
          </p:cNvCxnSpPr>
          <p:nvPr/>
        </p:nvCxnSpPr>
        <p:spPr>
          <a:xfrm>
            <a:off x="1331108" y="2726036"/>
            <a:ext cx="2710459" cy="23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0BC1B4-6833-1881-BA79-F9895C4D675A}"/>
              </a:ext>
            </a:extLst>
          </p:cNvPr>
          <p:cNvCxnSpPr>
            <a:cxnSpLocks/>
            <a:stCxn id="8" idx="6"/>
            <a:endCxn id="6" idx="0"/>
          </p:cNvCxnSpPr>
          <p:nvPr/>
        </p:nvCxnSpPr>
        <p:spPr>
          <a:xfrm>
            <a:off x="1731921" y="1978312"/>
            <a:ext cx="2309646" cy="97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26A2F5-29BB-990F-672A-7AC8E90B3F41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3932738" y="1286199"/>
            <a:ext cx="108829" cy="1670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12E83-5CCD-2524-0844-9FF57E3C2808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 flipH="1">
            <a:off x="4041567" y="1914788"/>
            <a:ext cx="1378855" cy="1041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53DA34-74A6-93AD-84FD-B7D1E115E1DF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4041567" y="2148749"/>
            <a:ext cx="1981898" cy="80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A9605-2413-FD3C-E1FA-E54DDED1AB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2228731" y="1369386"/>
            <a:ext cx="1812836" cy="1586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16">
            <a:extLst>
              <a:ext uri="{FF2B5EF4-FFF2-40B4-BE49-F238E27FC236}">
                <a16:creationId xmlns:a16="http://schemas.microsoft.com/office/drawing/2014/main" id="{76018DEC-370A-121C-BBB3-12D8152905D0}"/>
              </a:ext>
            </a:extLst>
          </p:cNvPr>
          <p:cNvSpPr/>
          <p:nvPr/>
        </p:nvSpPr>
        <p:spPr>
          <a:xfrm>
            <a:off x="6344868" y="1017332"/>
            <a:ext cx="1365540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address</a:t>
            </a:r>
          </a:p>
        </p:txBody>
      </p:sp>
      <p:cxnSp>
        <p:nvCxnSpPr>
          <p:cNvPr id="22" name="Straight Connector 30">
            <a:extLst>
              <a:ext uri="{FF2B5EF4-FFF2-40B4-BE49-F238E27FC236}">
                <a16:creationId xmlns:a16="http://schemas.microsoft.com/office/drawing/2014/main" id="{8CF43A5A-CEE4-9797-4234-8FAFB482C869}"/>
              </a:ext>
            </a:extLst>
          </p:cNvPr>
          <p:cNvCxnSpPr>
            <a:cxnSpLocks/>
            <a:stCxn id="21" idx="3"/>
            <a:endCxn id="6" idx="0"/>
          </p:cNvCxnSpPr>
          <p:nvPr/>
        </p:nvCxnSpPr>
        <p:spPr>
          <a:xfrm flipH="1">
            <a:off x="4041567" y="1506502"/>
            <a:ext cx="2503280" cy="144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365A0B8-2ED2-8915-23BC-C9526304913E}"/>
              </a:ext>
            </a:extLst>
          </p:cNvPr>
          <p:cNvSpPr/>
          <p:nvPr/>
        </p:nvSpPr>
        <p:spPr>
          <a:xfrm>
            <a:off x="1827098" y="5168958"/>
            <a:ext cx="1402239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Credit_Card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B85DFAB-5E46-29AE-A1A7-2830BF9CDDA5}"/>
              </a:ext>
            </a:extLst>
          </p:cNvPr>
          <p:cNvSpPr/>
          <p:nvPr/>
        </p:nvSpPr>
        <p:spPr>
          <a:xfrm>
            <a:off x="-17266" y="4385550"/>
            <a:ext cx="1300666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1637BA-62C8-5476-5699-9E96BE1828A4}"/>
              </a:ext>
            </a:extLst>
          </p:cNvPr>
          <p:cNvSpPr/>
          <p:nvPr/>
        </p:nvSpPr>
        <p:spPr>
          <a:xfrm>
            <a:off x="518326" y="3726574"/>
            <a:ext cx="1732356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mic Sans MS" panose="030F0702030302020204" pitchFamily="66" charset="0"/>
              </a:rPr>
              <a:t>ExpireDate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5456B0-CBC7-2F34-B472-5C805861859F}"/>
              </a:ext>
            </a:extLst>
          </p:cNvPr>
          <p:cNvCxnSpPr>
            <a:cxnSpLocks/>
            <a:stCxn id="34" idx="6"/>
            <a:endCxn id="33" idx="1"/>
          </p:cNvCxnSpPr>
          <p:nvPr/>
        </p:nvCxnSpPr>
        <p:spPr>
          <a:xfrm>
            <a:off x="1283400" y="4672099"/>
            <a:ext cx="543698" cy="727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D6F9A0-1B60-5DCF-F038-97569DF4E0C8}"/>
              </a:ext>
            </a:extLst>
          </p:cNvPr>
          <p:cNvCxnSpPr>
            <a:cxnSpLocks/>
            <a:stCxn id="35" idx="4"/>
            <a:endCxn id="33" idx="1"/>
          </p:cNvCxnSpPr>
          <p:nvPr/>
        </p:nvCxnSpPr>
        <p:spPr>
          <a:xfrm>
            <a:off x="1384504" y="4299672"/>
            <a:ext cx="442594" cy="1099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901384-AC43-D3BD-945C-0325110A32C6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2528218" y="3417439"/>
            <a:ext cx="1513349" cy="1751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749426-5AFC-095A-10FA-E5B6F01CEF4E}"/>
              </a:ext>
            </a:extLst>
          </p:cNvPr>
          <p:cNvCxnSpPr>
            <a:cxnSpLocks/>
          </p:cNvCxnSpPr>
          <p:nvPr/>
        </p:nvCxnSpPr>
        <p:spPr>
          <a:xfrm flipH="1">
            <a:off x="2583060" y="3945924"/>
            <a:ext cx="1051144" cy="1223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다이아몬드 276">
            <a:extLst>
              <a:ext uri="{FF2B5EF4-FFF2-40B4-BE49-F238E27FC236}">
                <a16:creationId xmlns:a16="http://schemas.microsoft.com/office/drawing/2014/main" id="{3BED308F-DC14-F9A0-14D2-367E01E01B7B}"/>
              </a:ext>
            </a:extLst>
          </p:cNvPr>
          <p:cNvSpPr/>
          <p:nvPr/>
        </p:nvSpPr>
        <p:spPr>
          <a:xfrm>
            <a:off x="2782362" y="3860909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has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8C1D1D-1D30-A704-4B20-CC4D1E7927B4}"/>
              </a:ext>
            </a:extLst>
          </p:cNvPr>
          <p:cNvSpPr/>
          <p:nvPr/>
        </p:nvSpPr>
        <p:spPr>
          <a:xfrm>
            <a:off x="5364894" y="5168957"/>
            <a:ext cx="1304013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Order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6D84F0-068A-8E3A-01D9-79EAA8ED88D2}"/>
              </a:ext>
            </a:extLst>
          </p:cNvPr>
          <p:cNvSpPr/>
          <p:nvPr/>
        </p:nvSpPr>
        <p:spPr>
          <a:xfrm>
            <a:off x="4013817" y="5191791"/>
            <a:ext cx="72025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2B1BED1-0FE8-B58B-5BF3-3E06BF6DE93B}"/>
              </a:ext>
            </a:extLst>
          </p:cNvPr>
          <p:cNvSpPr/>
          <p:nvPr/>
        </p:nvSpPr>
        <p:spPr>
          <a:xfrm>
            <a:off x="3880156" y="5838469"/>
            <a:ext cx="100042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date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0F88DF5-9887-0416-6560-F1CB1E809AE6}"/>
              </a:ext>
            </a:extLst>
          </p:cNvPr>
          <p:cNvSpPr/>
          <p:nvPr/>
        </p:nvSpPr>
        <p:spPr>
          <a:xfrm>
            <a:off x="3733634" y="6485147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status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292B5-5D8D-6B3C-6E97-FDB2A99EF816}"/>
              </a:ext>
            </a:extLst>
          </p:cNvPr>
          <p:cNvCxnSpPr>
            <a:cxnSpLocks/>
            <a:stCxn id="53" idx="6"/>
            <a:endCxn id="52" idx="1"/>
          </p:cNvCxnSpPr>
          <p:nvPr/>
        </p:nvCxnSpPr>
        <p:spPr>
          <a:xfrm flipV="1">
            <a:off x="4734071" y="5399545"/>
            <a:ext cx="630823" cy="7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09FEF5-50F0-C832-C416-1DB80B4164F2}"/>
              </a:ext>
            </a:extLst>
          </p:cNvPr>
          <p:cNvCxnSpPr>
            <a:cxnSpLocks/>
            <a:stCxn id="52" idx="1"/>
            <a:endCxn id="54" idx="7"/>
          </p:cNvCxnSpPr>
          <p:nvPr/>
        </p:nvCxnSpPr>
        <p:spPr>
          <a:xfrm flipH="1">
            <a:off x="4734071" y="5399545"/>
            <a:ext cx="630823" cy="52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C5070B-4A76-03DF-689E-85A68208EE55}"/>
              </a:ext>
            </a:extLst>
          </p:cNvPr>
          <p:cNvCxnSpPr>
            <a:cxnSpLocks/>
            <a:stCxn id="52" idx="1"/>
            <a:endCxn id="55" idx="6"/>
          </p:cNvCxnSpPr>
          <p:nvPr/>
        </p:nvCxnSpPr>
        <p:spPr>
          <a:xfrm flipH="1">
            <a:off x="5070708" y="5399545"/>
            <a:ext cx="294186" cy="137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9C9C26-0EFF-7B8D-2A3C-1C26E2B438F5}"/>
              </a:ext>
            </a:extLst>
          </p:cNvPr>
          <p:cNvCxnSpPr>
            <a:cxnSpLocks/>
            <a:stCxn id="6" idx="2"/>
            <a:endCxn id="52" idx="0"/>
          </p:cNvCxnSpPr>
          <p:nvPr/>
        </p:nvCxnSpPr>
        <p:spPr>
          <a:xfrm>
            <a:off x="4041567" y="3417439"/>
            <a:ext cx="1975334" cy="175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ACCB57-D29D-8DF9-B7D7-B49F3CCF93A3}"/>
              </a:ext>
            </a:extLst>
          </p:cNvPr>
          <p:cNvCxnSpPr>
            <a:cxnSpLocks/>
          </p:cNvCxnSpPr>
          <p:nvPr/>
        </p:nvCxnSpPr>
        <p:spPr>
          <a:xfrm>
            <a:off x="4742686" y="4183898"/>
            <a:ext cx="1152949" cy="982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다이아몬드 276">
            <a:extLst>
              <a:ext uri="{FF2B5EF4-FFF2-40B4-BE49-F238E27FC236}">
                <a16:creationId xmlns:a16="http://schemas.microsoft.com/office/drawing/2014/main" id="{15854A98-7FAA-A011-1DEF-47566CB5F203}"/>
              </a:ext>
            </a:extLst>
          </p:cNvPr>
          <p:cNvSpPr/>
          <p:nvPr/>
        </p:nvSpPr>
        <p:spPr>
          <a:xfrm>
            <a:off x="4270825" y="3860909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place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BA6662-7B4F-E6B8-62A7-26F8C139E9DB}"/>
              </a:ext>
            </a:extLst>
          </p:cNvPr>
          <p:cNvSpPr txBox="1"/>
          <p:nvPr/>
        </p:nvSpPr>
        <p:spPr>
          <a:xfrm>
            <a:off x="4421145" y="3540214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C68120-6B72-DDF7-B810-14FD2AE6031F}"/>
              </a:ext>
            </a:extLst>
          </p:cNvPr>
          <p:cNvSpPr txBox="1"/>
          <p:nvPr/>
        </p:nvSpPr>
        <p:spPr>
          <a:xfrm>
            <a:off x="3365315" y="3540214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2F59F0-8076-5C32-9026-04996440BACE}"/>
              </a:ext>
            </a:extLst>
          </p:cNvPr>
          <p:cNvSpPr txBox="1"/>
          <p:nvPr/>
        </p:nvSpPr>
        <p:spPr>
          <a:xfrm>
            <a:off x="2464480" y="4538564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34D4D4-A65F-679B-9C5F-976E71271058}"/>
              </a:ext>
            </a:extLst>
          </p:cNvPr>
          <p:cNvSpPr txBox="1"/>
          <p:nvPr/>
        </p:nvSpPr>
        <p:spPr>
          <a:xfrm>
            <a:off x="5558325" y="4538564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085BF5-F805-45BB-3ED6-E38877D83184}"/>
              </a:ext>
            </a:extLst>
          </p:cNvPr>
          <p:cNvSpPr/>
          <p:nvPr/>
        </p:nvSpPr>
        <p:spPr>
          <a:xfrm>
            <a:off x="1827098" y="7723407"/>
            <a:ext cx="1402239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Payment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3EDEE01-AE78-027E-C2F3-F5FA94BF33DD}"/>
              </a:ext>
            </a:extLst>
          </p:cNvPr>
          <p:cNvSpPr/>
          <p:nvPr/>
        </p:nvSpPr>
        <p:spPr>
          <a:xfrm>
            <a:off x="485448" y="7611484"/>
            <a:ext cx="72025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E7562DE-FCD8-85F1-518B-D944D10C099A}"/>
              </a:ext>
            </a:extLst>
          </p:cNvPr>
          <p:cNvSpPr/>
          <p:nvPr/>
        </p:nvSpPr>
        <p:spPr>
          <a:xfrm>
            <a:off x="351787" y="8258162"/>
            <a:ext cx="100042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date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FD4E50B-8996-8B2A-0811-8C81AE11F57E}"/>
              </a:ext>
            </a:extLst>
          </p:cNvPr>
          <p:cNvSpPr/>
          <p:nvPr/>
        </p:nvSpPr>
        <p:spPr>
          <a:xfrm>
            <a:off x="205265" y="8904840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amount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2E0740-E6B6-8705-BDF7-4426C4BEBD44}"/>
              </a:ext>
            </a:extLst>
          </p:cNvPr>
          <p:cNvCxnSpPr>
            <a:cxnSpLocks/>
            <a:stCxn id="87" idx="6"/>
            <a:endCxn id="86" idx="1"/>
          </p:cNvCxnSpPr>
          <p:nvPr/>
        </p:nvCxnSpPr>
        <p:spPr>
          <a:xfrm>
            <a:off x="1205702" y="7898033"/>
            <a:ext cx="621396" cy="55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58906B-EEE5-B99E-5573-FCF687257691}"/>
              </a:ext>
            </a:extLst>
          </p:cNvPr>
          <p:cNvCxnSpPr>
            <a:cxnSpLocks/>
            <a:stCxn id="86" idx="1"/>
            <a:endCxn id="88" idx="7"/>
          </p:cNvCxnSpPr>
          <p:nvPr/>
        </p:nvCxnSpPr>
        <p:spPr>
          <a:xfrm flipH="1">
            <a:off x="1205702" y="7953995"/>
            <a:ext cx="621396" cy="38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F41FFED-C066-B3D1-1213-6E97504C50C1}"/>
              </a:ext>
            </a:extLst>
          </p:cNvPr>
          <p:cNvCxnSpPr>
            <a:cxnSpLocks/>
            <a:stCxn id="86" idx="1"/>
            <a:endCxn id="89" idx="6"/>
          </p:cNvCxnSpPr>
          <p:nvPr/>
        </p:nvCxnSpPr>
        <p:spPr>
          <a:xfrm flipH="1">
            <a:off x="1542339" y="7953995"/>
            <a:ext cx="284759" cy="1237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E591426-C09E-B515-E361-54224FA10796}"/>
              </a:ext>
            </a:extLst>
          </p:cNvPr>
          <p:cNvSpPr/>
          <p:nvPr/>
        </p:nvSpPr>
        <p:spPr>
          <a:xfrm>
            <a:off x="610854" y="2439487"/>
            <a:ext cx="72025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0469611-9247-F21C-5636-38B911F74FF6}"/>
              </a:ext>
            </a:extLst>
          </p:cNvPr>
          <p:cNvCxnSpPr>
            <a:cxnSpLocks/>
            <a:stCxn id="86" idx="0"/>
            <a:endCxn id="33" idx="2"/>
          </p:cNvCxnSpPr>
          <p:nvPr/>
        </p:nvCxnSpPr>
        <p:spPr>
          <a:xfrm flipV="1">
            <a:off x="2528218" y="5630133"/>
            <a:ext cx="0" cy="209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다이아몬드 276">
            <a:extLst>
              <a:ext uri="{FF2B5EF4-FFF2-40B4-BE49-F238E27FC236}">
                <a16:creationId xmlns:a16="http://schemas.microsoft.com/office/drawing/2014/main" id="{3F2FE906-EAE5-28DB-4241-6A949AF0262C}"/>
              </a:ext>
            </a:extLst>
          </p:cNvPr>
          <p:cNvSpPr/>
          <p:nvPr/>
        </p:nvSpPr>
        <p:spPr>
          <a:xfrm>
            <a:off x="1757631" y="6263426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use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C9317BD-AC29-9EAE-5633-8F373DCA76CE}"/>
              </a:ext>
            </a:extLst>
          </p:cNvPr>
          <p:cNvCxnSpPr>
            <a:cxnSpLocks/>
          </p:cNvCxnSpPr>
          <p:nvPr/>
        </p:nvCxnSpPr>
        <p:spPr>
          <a:xfrm flipV="1">
            <a:off x="5920420" y="5630133"/>
            <a:ext cx="0" cy="209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3AC3428-BA1E-1BB6-FACC-CD60D242DD49}"/>
              </a:ext>
            </a:extLst>
          </p:cNvPr>
          <p:cNvCxnSpPr>
            <a:cxnSpLocks/>
          </p:cNvCxnSpPr>
          <p:nvPr/>
        </p:nvCxnSpPr>
        <p:spPr>
          <a:xfrm flipV="1">
            <a:off x="6016900" y="5630133"/>
            <a:ext cx="0" cy="2093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276">
            <a:extLst>
              <a:ext uri="{FF2B5EF4-FFF2-40B4-BE49-F238E27FC236}">
                <a16:creationId xmlns:a16="http://schemas.microsoft.com/office/drawing/2014/main" id="{0D03A4CC-1035-741B-9BB5-05F986BF901A}"/>
              </a:ext>
            </a:extLst>
          </p:cNvPr>
          <p:cNvSpPr/>
          <p:nvPr/>
        </p:nvSpPr>
        <p:spPr>
          <a:xfrm>
            <a:off x="5257029" y="6263426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has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62F9D7-A369-F586-6251-F036067DACB1}"/>
              </a:ext>
            </a:extLst>
          </p:cNvPr>
          <p:cNvSpPr/>
          <p:nvPr/>
        </p:nvSpPr>
        <p:spPr>
          <a:xfrm>
            <a:off x="5219469" y="7723407"/>
            <a:ext cx="1402239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Invoice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9B7336C-7ED6-7429-DA6E-1AED67805CF7}"/>
              </a:ext>
            </a:extLst>
          </p:cNvPr>
          <p:cNvSpPr/>
          <p:nvPr/>
        </p:nvSpPr>
        <p:spPr>
          <a:xfrm>
            <a:off x="6906174" y="7667446"/>
            <a:ext cx="1372952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D42FA65-FFC8-A489-31C0-8A98A4B69212}"/>
              </a:ext>
            </a:extLst>
          </p:cNvPr>
          <p:cNvSpPr/>
          <p:nvPr/>
        </p:nvSpPr>
        <p:spPr>
          <a:xfrm>
            <a:off x="6945916" y="8314124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status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5D16C2-EF2C-9452-4B3D-CCC705278B49}"/>
              </a:ext>
            </a:extLst>
          </p:cNvPr>
          <p:cNvSpPr/>
          <p:nvPr/>
        </p:nvSpPr>
        <p:spPr>
          <a:xfrm>
            <a:off x="6945916" y="9032581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date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CB80137-F15A-B92E-FFD2-74AE1C3DAFDD}"/>
              </a:ext>
            </a:extLst>
          </p:cNvPr>
          <p:cNvCxnSpPr>
            <a:cxnSpLocks/>
            <a:stCxn id="116" idx="3"/>
            <a:endCxn id="121" idx="2"/>
          </p:cNvCxnSpPr>
          <p:nvPr/>
        </p:nvCxnSpPr>
        <p:spPr>
          <a:xfrm>
            <a:off x="6621708" y="7953995"/>
            <a:ext cx="324208" cy="136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2DC6FB-0E41-28C3-CFD1-E15387370FB1}"/>
              </a:ext>
            </a:extLst>
          </p:cNvPr>
          <p:cNvCxnSpPr>
            <a:cxnSpLocks/>
            <a:stCxn id="116" idx="3"/>
            <a:endCxn id="120" idx="2"/>
          </p:cNvCxnSpPr>
          <p:nvPr/>
        </p:nvCxnSpPr>
        <p:spPr>
          <a:xfrm>
            <a:off x="6621708" y="7953995"/>
            <a:ext cx="324208" cy="646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B983D1-E1E8-933A-DEF0-90E7934ACCEC}"/>
              </a:ext>
            </a:extLst>
          </p:cNvPr>
          <p:cNvCxnSpPr>
            <a:cxnSpLocks/>
            <a:stCxn id="119" idx="2"/>
            <a:endCxn id="116" idx="3"/>
          </p:cNvCxnSpPr>
          <p:nvPr/>
        </p:nvCxnSpPr>
        <p:spPr>
          <a:xfrm flipH="1">
            <a:off x="6621708" y="7953995"/>
            <a:ext cx="2844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5768FE-712D-459C-6E6A-0CA768A03A71}"/>
              </a:ext>
            </a:extLst>
          </p:cNvPr>
          <p:cNvCxnSpPr>
            <a:cxnSpLocks/>
            <a:stCxn id="86" idx="3"/>
            <a:endCxn id="116" idx="1"/>
          </p:cNvCxnSpPr>
          <p:nvPr/>
        </p:nvCxnSpPr>
        <p:spPr>
          <a:xfrm>
            <a:off x="3229337" y="7953995"/>
            <a:ext cx="1990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7A4AB59-88F3-4944-4C66-0957382F1BA5}"/>
              </a:ext>
            </a:extLst>
          </p:cNvPr>
          <p:cNvCxnSpPr>
            <a:cxnSpLocks/>
          </p:cNvCxnSpPr>
          <p:nvPr/>
        </p:nvCxnSpPr>
        <p:spPr>
          <a:xfrm>
            <a:off x="3229337" y="8010542"/>
            <a:ext cx="15133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다이아몬드 276">
            <a:extLst>
              <a:ext uri="{FF2B5EF4-FFF2-40B4-BE49-F238E27FC236}">
                <a16:creationId xmlns:a16="http://schemas.microsoft.com/office/drawing/2014/main" id="{35058FAB-47B3-3220-5D83-7E69EE97C311}"/>
              </a:ext>
            </a:extLst>
          </p:cNvPr>
          <p:cNvSpPr/>
          <p:nvPr/>
        </p:nvSpPr>
        <p:spPr>
          <a:xfrm>
            <a:off x="3504230" y="7591428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has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B1DC88-F405-3BD0-D2D2-B4A739369DF9}"/>
              </a:ext>
            </a:extLst>
          </p:cNvPr>
          <p:cNvSpPr txBox="1"/>
          <p:nvPr/>
        </p:nvSpPr>
        <p:spPr>
          <a:xfrm>
            <a:off x="2453767" y="5792185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221722-EFAC-530C-B5F7-414DC37466C2}"/>
              </a:ext>
            </a:extLst>
          </p:cNvPr>
          <p:cNvSpPr txBox="1"/>
          <p:nvPr/>
        </p:nvSpPr>
        <p:spPr>
          <a:xfrm>
            <a:off x="2453767" y="7127345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F0D31A-A70B-2F36-CE5F-17257EFEA0C1}"/>
              </a:ext>
            </a:extLst>
          </p:cNvPr>
          <p:cNvSpPr txBox="1"/>
          <p:nvPr/>
        </p:nvSpPr>
        <p:spPr>
          <a:xfrm>
            <a:off x="5928192" y="5792185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A49DB9-28E8-F93F-D738-9CDC5D36E9DC}"/>
              </a:ext>
            </a:extLst>
          </p:cNvPr>
          <p:cNvSpPr txBox="1"/>
          <p:nvPr/>
        </p:nvSpPr>
        <p:spPr>
          <a:xfrm>
            <a:off x="5928192" y="7127345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09F9CD-BF6C-EA0F-3F86-8331772C3E54}"/>
              </a:ext>
            </a:extLst>
          </p:cNvPr>
          <p:cNvSpPr/>
          <p:nvPr/>
        </p:nvSpPr>
        <p:spPr>
          <a:xfrm>
            <a:off x="9409102" y="5112997"/>
            <a:ext cx="1549184" cy="573096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241B47E-B1FE-C0E2-4F72-8F047EF3BD87}"/>
              </a:ext>
            </a:extLst>
          </p:cNvPr>
          <p:cNvSpPr/>
          <p:nvPr/>
        </p:nvSpPr>
        <p:spPr>
          <a:xfrm>
            <a:off x="9545009" y="5168957"/>
            <a:ext cx="1304013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OrderItem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393F607-E55F-2A03-B521-82CE62354D36}"/>
              </a:ext>
            </a:extLst>
          </p:cNvPr>
          <p:cNvCxnSpPr>
            <a:cxnSpLocks/>
            <a:stCxn id="151" idx="1"/>
            <a:endCxn id="52" idx="3"/>
          </p:cNvCxnSpPr>
          <p:nvPr/>
        </p:nvCxnSpPr>
        <p:spPr>
          <a:xfrm flipH="1">
            <a:off x="6668907" y="5399545"/>
            <a:ext cx="2740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2DC3E09-8A42-2DD9-D0A2-E7D8CDB8E212}"/>
              </a:ext>
            </a:extLst>
          </p:cNvPr>
          <p:cNvCxnSpPr>
            <a:cxnSpLocks/>
          </p:cNvCxnSpPr>
          <p:nvPr/>
        </p:nvCxnSpPr>
        <p:spPr>
          <a:xfrm flipH="1">
            <a:off x="7710407" y="5476726"/>
            <a:ext cx="1698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13E4AE1-D417-E495-F73D-58DDB6FF282B}"/>
              </a:ext>
            </a:extLst>
          </p:cNvPr>
          <p:cNvSpPr/>
          <p:nvPr/>
        </p:nvSpPr>
        <p:spPr>
          <a:xfrm>
            <a:off x="9531687" y="2143177"/>
            <a:ext cx="1304013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Shipment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8A4DF1-0792-89CC-B48F-B05E670F883A}"/>
              </a:ext>
            </a:extLst>
          </p:cNvPr>
          <p:cNvCxnSpPr>
            <a:cxnSpLocks/>
          </p:cNvCxnSpPr>
          <p:nvPr/>
        </p:nvCxnSpPr>
        <p:spPr>
          <a:xfrm>
            <a:off x="10183693" y="2604352"/>
            <a:ext cx="0" cy="250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55C9C3D-6CB8-98D9-4CDF-699757C73F8B}"/>
              </a:ext>
            </a:extLst>
          </p:cNvPr>
          <p:cNvCxnSpPr>
            <a:cxnSpLocks/>
          </p:cNvCxnSpPr>
          <p:nvPr/>
        </p:nvCxnSpPr>
        <p:spPr>
          <a:xfrm>
            <a:off x="10251914" y="3540214"/>
            <a:ext cx="0" cy="1572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다이아몬드 276">
            <a:extLst>
              <a:ext uri="{FF2B5EF4-FFF2-40B4-BE49-F238E27FC236}">
                <a16:creationId xmlns:a16="http://schemas.microsoft.com/office/drawing/2014/main" id="{4C67684A-3EAB-F093-0087-0587C1725997}"/>
              </a:ext>
            </a:extLst>
          </p:cNvPr>
          <p:cNvSpPr/>
          <p:nvPr/>
        </p:nvSpPr>
        <p:spPr>
          <a:xfrm>
            <a:off x="9476844" y="3417439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has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8AC614E-0E67-6275-7DD6-94AF6F5B3F79}"/>
              </a:ext>
            </a:extLst>
          </p:cNvPr>
          <p:cNvSpPr txBox="1"/>
          <p:nvPr/>
        </p:nvSpPr>
        <p:spPr>
          <a:xfrm>
            <a:off x="10183359" y="2880861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D44B25-14F7-D6DF-1A5A-736A09386E9E}"/>
              </a:ext>
            </a:extLst>
          </p:cNvPr>
          <p:cNvSpPr txBox="1"/>
          <p:nvPr/>
        </p:nvSpPr>
        <p:spPr>
          <a:xfrm>
            <a:off x="10197015" y="4394551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1C514FA-D1C9-B397-72B0-B3D2C3E6416D}"/>
              </a:ext>
            </a:extLst>
          </p:cNvPr>
          <p:cNvSpPr/>
          <p:nvPr/>
        </p:nvSpPr>
        <p:spPr>
          <a:xfrm>
            <a:off x="11244403" y="248131"/>
            <a:ext cx="90405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7E1C8D9-FBE8-4E1A-58A9-D66A7AC297A4}"/>
              </a:ext>
            </a:extLst>
          </p:cNvPr>
          <p:cNvSpPr/>
          <p:nvPr/>
        </p:nvSpPr>
        <p:spPr>
          <a:xfrm>
            <a:off x="11049696" y="894809"/>
            <a:ext cx="2642220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mic Sans MS" panose="030F0702030302020204" pitchFamily="66" charset="0"/>
              </a:rPr>
              <a:t>Tracking_number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5C09751-DF55-F736-EF40-CF5841BD6FCA}"/>
              </a:ext>
            </a:extLst>
          </p:cNvPr>
          <p:cNvSpPr/>
          <p:nvPr/>
        </p:nvSpPr>
        <p:spPr>
          <a:xfrm>
            <a:off x="11114551" y="1613266"/>
            <a:ext cx="120736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date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0F47AED-B734-C365-C955-8C3A9C4895E4}"/>
              </a:ext>
            </a:extLst>
          </p:cNvPr>
          <p:cNvCxnSpPr>
            <a:cxnSpLocks/>
            <a:stCxn id="158" idx="0"/>
            <a:endCxn id="169" idx="2"/>
          </p:cNvCxnSpPr>
          <p:nvPr/>
        </p:nvCxnSpPr>
        <p:spPr>
          <a:xfrm flipV="1">
            <a:off x="10183694" y="1899815"/>
            <a:ext cx="930857" cy="24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318D7EC-2399-378A-E97F-9C3A51489B0F}"/>
              </a:ext>
            </a:extLst>
          </p:cNvPr>
          <p:cNvCxnSpPr>
            <a:cxnSpLocks/>
            <a:stCxn id="158" idx="0"/>
            <a:endCxn id="168" idx="2"/>
          </p:cNvCxnSpPr>
          <p:nvPr/>
        </p:nvCxnSpPr>
        <p:spPr>
          <a:xfrm flipV="1">
            <a:off x="10183694" y="1181358"/>
            <a:ext cx="866002" cy="961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EC889A5-280C-CA67-088C-6038C451FC92}"/>
              </a:ext>
            </a:extLst>
          </p:cNvPr>
          <p:cNvCxnSpPr>
            <a:cxnSpLocks/>
            <a:stCxn id="167" idx="2"/>
            <a:endCxn id="158" idx="0"/>
          </p:cNvCxnSpPr>
          <p:nvPr/>
        </p:nvCxnSpPr>
        <p:spPr>
          <a:xfrm flipH="1">
            <a:off x="10183694" y="534680"/>
            <a:ext cx="1060709" cy="1608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096B96AA-9922-CF80-C61C-8734261D38E5}"/>
              </a:ext>
            </a:extLst>
          </p:cNvPr>
          <p:cNvSpPr/>
          <p:nvPr/>
        </p:nvSpPr>
        <p:spPr>
          <a:xfrm>
            <a:off x="10509067" y="5922397"/>
            <a:ext cx="1372952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Seq_id</a:t>
            </a:r>
            <a:endParaRPr lang="en-GB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79A6D3E-59D4-2252-F68E-2A4A84DB6947}"/>
              </a:ext>
            </a:extLst>
          </p:cNvPr>
          <p:cNvSpPr/>
          <p:nvPr/>
        </p:nvSpPr>
        <p:spPr>
          <a:xfrm>
            <a:off x="10548808" y="6607291"/>
            <a:ext cx="1689891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mic Sans MS" panose="030F0702030302020204" pitchFamily="66" charset="0"/>
              </a:rPr>
              <a:t>Unit_price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248F802-CF53-3EEE-4A69-E8C1771DAAA5}"/>
              </a:ext>
            </a:extLst>
          </p:cNvPr>
          <p:cNvSpPr/>
          <p:nvPr/>
        </p:nvSpPr>
        <p:spPr>
          <a:xfrm>
            <a:off x="8602676" y="5923899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quantity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B877441-21A0-2BC6-4D80-B936489769F1}"/>
              </a:ext>
            </a:extLst>
          </p:cNvPr>
          <p:cNvCxnSpPr>
            <a:cxnSpLocks/>
            <a:stCxn id="151" idx="2"/>
            <a:endCxn id="180" idx="7"/>
          </p:cNvCxnSpPr>
          <p:nvPr/>
        </p:nvCxnSpPr>
        <p:spPr>
          <a:xfrm flipH="1">
            <a:off x="9743940" y="5686093"/>
            <a:ext cx="439754" cy="321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F74BA39-870A-79C7-067D-F7EAF7709C7A}"/>
              </a:ext>
            </a:extLst>
          </p:cNvPr>
          <p:cNvCxnSpPr>
            <a:cxnSpLocks/>
            <a:stCxn id="151" idx="2"/>
            <a:endCxn id="179" idx="2"/>
          </p:cNvCxnSpPr>
          <p:nvPr/>
        </p:nvCxnSpPr>
        <p:spPr>
          <a:xfrm>
            <a:off x="10183694" y="5686093"/>
            <a:ext cx="365114" cy="1207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7FA822-5E3D-E7A7-DA0D-D942B8695CF7}"/>
              </a:ext>
            </a:extLst>
          </p:cNvPr>
          <p:cNvCxnSpPr>
            <a:cxnSpLocks/>
            <a:stCxn id="178" idx="2"/>
            <a:endCxn id="151" idx="2"/>
          </p:cNvCxnSpPr>
          <p:nvPr/>
        </p:nvCxnSpPr>
        <p:spPr>
          <a:xfrm flipH="1" flipV="1">
            <a:off x="10183694" y="5686093"/>
            <a:ext cx="325373" cy="522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928BED77-E06C-F34B-54BC-A640EF9202F8}"/>
              </a:ext>
            </a:extLst>
          </p:cNvPr>
          <p:cNvSpPr/>
          <p:nvPr/>
        </p:nvSpPr>
        <p:spPr>
          <a:xfrm>
            <a:off x="8656529" y="6601513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status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BDEFDDE-F375-C8E5-46CC-DFB3CC7140C2}"/>
              </a:ext>
            </a:extLst>
          </p:cNvPr>
          <p:cNvCxnSpPr>
            <a:cxnSpLocks/>
            <a:stCxn id="151" idx="2"/>
            <a:endCxn id="186" idx="7"/>
          </p:cNvCxnSpPr>
          <p:nvPr/>
        </p:nvCxnSpPr>
        <p:spPr>
          <a:xfrm flipH="1">
            <a:off x="9797793" y="5686093"/>
            <a:ext cx="385901" cy="99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D2205B6-C6F6-7D08-4729-F1845017DEDD}"/>
              </a:ext>
            </a:extLst>
          </p:cNvPr>
          <p:cNvSpPr/>
          <p:nvPr/>
        </p:nvSpPr>
        <p:spPr>
          <a:xfrm>
            <a:off x="14013838" y="5112996"/>
            <a:ext cx="1304013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Product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6BBBCA9-BC3F-9A81-856C-3862238C1FFE}"/>
              </a:ext>
            </a:extLst>
          </p:cNvPr>
          <p:cNvSpPr/>
          <p:nvPr/>
        </p:nvSpPr>
        <p:spPr>
          <a:xfrm>
            <a:off x="14009360" y="2905294"/>
            <a:ext cx="1304013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Photo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766B33C-0558-A6ED-E0E3-BDC1423277C7}"/>
              </a:ext>
            </a:extLst>
          </p:cNvPr>
          <p:cNvCxnSpPr>
            <a:cxnSpLocks/>
            <a:stCxn id="151" idx="3"/>
            <a:endCxn id="209" idx="1"/>
          </p:cNvCxnSpPr>
          <p:nvPr/>
        </p:nvCxnSpPr>
        <p:spPr>
          <a:xfrm flipV="1">
            <a:off x="10958286" y="5343584"/>
            <a:ext cx="3055552" cy="5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6C380287-99AF-66BF-6FA1-C6D3B83C86CB}"/>
              </a:ext>
            </a:extLst>
          </p:cNvPr>
          <p:cNvSpPr txBox="1"/>
          <p:nvPr/>
        </p:nvSpPr>
        <p:spPr>
          <a:xfrm>
            <a:off x="11094193" y="5050573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B343FFB-B3CC-267B-1770-26F815042D2E}"/>
              </a:ext>
            </a:extLst>
          </p:cNvPr>
          <p:cNvSpPr txBox="1"/>
          <p:nvPr/>
        </p:nvSpPr>
        <p:spPr>
          <a:xfrm>
            <a:off x="13502495" y="5050573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9011494-2EC3-114E-FD05-4EBCC7F09E9D}"/>
              </a:ext>
            </a:extLst>
          </p:cNvPr>
          <p:cNvCxnSpPr>
            <a:cxnSpLocks/>
            <a:stCxn id="210" idx="2"/>
            <a:endCxn id="209" idx="0"/>
          </p:cNvCxnSpPr>
          <p:nvPr/>
        </p:nvCxnSpPr>
        <p:spPr>
          <a:xfrm>
            <a:off x="14661367" y="3366469"/>
            <a:ext cx="4478" cy="1746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다이아몬드 276">
            <a:extLst>
              <a:ext uri="{FF2B5EF4-FFF2-40B4-BE49-F238E27FC236}">
                <a16:creationId xmlns:a16="http://schemas.microsoft.com/office/drawing/2014/main" id="{AB4ABFE5-9169-6F03-2D6B-1D7C2B414C88}"/>
              </a:ext>
            </a:extLst>
          </p:cNvPr>
          <p:cNvSpPr/>
          <p:nvPr/>
        </p:nvSpPr>
        <p:spPr>
          <a:xfrm>
            <a:off x="13954517" y="3855794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has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E9AE819-9667-16CE-0835-3E7A3775DC96}"/>
              </a:ext>
            </a:extLst>
          </p:cNvPr>
          <p:cNvCxnSpPr>
            <a:cxnSpLocks/>
          </p:cNvCxnSpPr>
          <p:nvPr/>
        </p:nvCxnSpPr>
        <p:spPr>
          <a:xfrm>
            <a:off x="14593144" y="3366469"/>
            <a:ext cx="0" cy="543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51D7296C-2592-B4CE-E922-7F1F03F4EAB4}"/>
              </a:ext>
            </a:extLst>
          </p:cNvPr>
          <p:cNvSpPr/>
          <p:nvPr/>
        </p:nvSpPr>
        <p:spPr>
          <a:xfrm>
            <a:off x="15659826" y="1681793"/>
            <a:ext cx="90405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D1CF0CD-9AC8-55FE-7827-356CA3F3868E}"/>
              </a:ext>
            </a:extLst>
          </p:cNvPr>
          <p:cNvSpPr/>
          <p:nvPr/>
        </p:nvSpPr>
        <p:spPr>
          <a:xfrm>
            <a:off x="15529974" y="2383166"/>
            <a:ext cx="120736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photo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681944D-9237-EC8D-D6A4-24239834A026}"/>
              </a:ext>
            </a:extLst>
          </p:cNvPr>
          <p:cNvCxnSpPr>
            <a:cxnSpLocks/>
            <a:stCxn id="210" idx="0"/>
            <a:endCxn id="233" idx="2"/>
          </p:cNvCxnSpPr>
          <p:nvPr/>
        </p:nvCxnSpPr>
        <p:spPr>
          <a:xfrm flipV="1">
            <a:off x="14661367" y="2669715"/>
            <a:ext cx="868607" cy="23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62B3C5-0F87-037D-C91B-6AA6C8DCAFDE}"/>
              </a:ext>
            </a:extLst>
          </p:cNvPr>
          <p:cNvCxnSpPr>
            <a:cxnSpLocks/>
            <a:stCxn id="210" idx="0"/>
            <a:endCxn id="232" idx="2"/>
          </p:cNvCxnSpPr>
          <p:nvPr/>
        </p:nvCxnSpPr>
        <p:spPr>
          <a:xfrm flipV="1">
            <a:off x="14661367" y="1968342"/>
            <a:ext cx="998459" cy="936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580A4577-1A9A-866F-0D17-13DE6983D116}"/>
              </a:ext>
            </a:extLst>
          </p:cNvPr>
          <p:cNvSpPr/>
          <p:nvPr/>
        </p:nvSpPr>
        <p:spPr>
          <a:xfrm>
            <a:off x="17370221" y="2439487"/>
            <a:ext cx="827121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069D0D6B-B312-9EC5-DC5D-C228848A1AD0}"/>
              </a:ext>
            </a:extLst>
          </p:cNvPr>
          <p:cNvSpPr/>
          <p:nvPr/>
        </p:nvSpPr>
        <p:spPr>
          <a:xfrm>
            <a:off x="17409962" y="3124381"/>
            <a:ext cx="938915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64BA2CD-9152-519C-421E-70E9718E6A56}"/>
              </a:ext>
            </a:extLst>
          </p:cNvPr>
          <p:cNvSpPr/>
          <p:nvPr/>
        </p:nvSpPr>
        <p:spPr>
          <a:xfrm>
            <a:off x="17409963" y="3809275"/>
            <a:ext cx="1050273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mic Sans MS" panose="030F0702030302020204" pitchFamily="66" charset="0"/>
              </a:rPr>
              <a:t>color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F1A26B8-7129-B08A-DC69-060B78CE69F6}"/>
              </a:ext>
            </a:extLst>
          </p:cNvPr>
          <p:cNvSpPr/>
          <p:nvPr/>
        </p:nvSpPr>
        <p:spPr>
          <a:xfrm>
            <a:off x="17409963" y="4494170"/>
            <a:ext cx="1050273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size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11D0D8EF-1D13-E018-63EC-82D3BB4D5833}"/>
              </a:ext>
            </a:extLst>
          </p:cNvPr>
          <p:cNvSpPr/>
          <p:nvPr/>
        </p:nvSpPr>
        <p:spPr>
          <a:xfrm>
            <a:off x="17409963" y="5254245"/>
            <a:ext cx="1050273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price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91787E79-6D47-CDC4-7390-5145990F5282}"/>
              </a:ext>
            </a:extLst>
          </p:cNvPr>
          <p:cNvSpPr/>
          <p:nvPr/>
        </p:nvSpPr>
        <p:spPr>
          <a:xfrm>
            <a:off x="17409963" y="5967385"/>
            <a:ext cx="1701092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description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87D2BD-D74A-2CC5-ED64-42E46504CFFC}"/>
              </a:ext>
            </a:extLst>
          </p:cNvPr>
          <p:cNvCxnSpPr>
            <a:cxnSpLocks/>
            <a:stCxn id="244" idx="2"/>
            <a:endCxn id="209" idx="3"/>
          </p:cNvCxnSpPr>
          <p:nvPr/>
        </p:nvCxnSpPr>
        <p:spPr>
          <a:xfrm flipH="1">
            <a:off x="15317851" y="2726036"/>
            <a:ext cx="2052370" cy="2617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CAEA9F6-AA83-DB1F-857A-0E935BFB41D5}"/>
              </a:ext>
            </a:extLst>
          </p:cNvPr>
          <p:cNvCxnSpPr>
            <a:cxnSpLocks/>
            <a:stCxn id="245" idx="2"/>
            <a:endCxn id="209" idx="3"/>
          </p:cNvCxnSpPr>
          <p:nvPr/>
        </p:nvCxnSpPr>
        <p:spPr>
          <a:xfrm flipH="1">
            <a:off x="15317851" y="3410930"/>
            <a:ext cx="2092111" cy="1932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7BECC7FD-6D6A-E33C-CD63-73E9E731CD80}"/>
              </a:ext>
            </a:extLst>
          </p:cNvPr>
          <p:cNvCxnSpPr>
            <a:cxnSpLocks/>
            <a:stCxn id="246" idx="2"/>
            <a:endCxn id="209" idx="3"/>
          </p:cNvCxnSpPr>
          <p:nvPr/>
        </p:nvCxnSpPr>
        <p:spPr>
          <a:xfrm flipH="1">
            <a:off x="15317851" y="4095824"/>
            <a:ext cx="2092112" cy="124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0548A86F-173A-4A53-749F-09736878A17F}"/>
              </a:ext>
            </a:extLst>
          </p:cNvPr>
          <p:cNvCxnSpPr>
            <a:cxnSpLocks/>
            <a:stCxn id="247" idx="2"/>
            <a:endCxn id="209" idx="3"/>
          </p:cNvCxnSpPr>
          <p:nvPr/>
        </p:nvCxnSpPr>
        <p:spPr>
          <a:xfrm flipH="1">
            <a:off x="15317851" y="4780719"/>
            <a:ext cx="2092112" cy="562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1DB19F8-EA0A-1EFD-ECB6-64BA33099585}"/>
              </a:ext>
            </a:extLst>
          </p:cNvPr>
          <p:cNvCxnSpPr>
            <a:cxnSpLocks/>
            <a:stCxn id="248" idx="2"/>
            <a:endCxn id="209" idx="3"/>
          </p:cNvCxnSpPr>
          <p:nvPr/>
        </p:nvCxnSpPr>
        <p:spPr>
          <a:xfrm flipH="1" flipV="1">
            <a:off x="15317851" y="5343584"/>
            <a:ext cx="2092112" cy="197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CE07C1DD-E65B-83AA-33F9-8C896A7892C7}"/>
              </a:ext>
            </a:extLst>
          </p:cNvPr>
          <p:cNvCxnSpPr>
            <a:cxnSpLocks/>
            <a:stCxn id="249" idx="2"/>
            <a:endCxn id="209" idx="3"/>
          </p:cNvCxnSpPr>
          <p:nvPr/>
        </p:nvCxnSpPr>
        <p:spPr>
          <a:xfrm flipH="1" flipV="1">
            <a:off x="15317851" y="5343584"/>
            <a:ext cx="2092112" cy="91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1D8F8B4-A2F5-9C6C-8E61-B11449E5ACAD}"/>
              </a:ext>
            </a:extLst>
          </p:cNvPr>
          <p:cNvCxnSpPr>
            <a:cxnSpLocks/>
            <a:stCxn id="292" idx="1"/>
            <a:endCxn id="209" idx="2"/>
          </p:cNvCxnSpPr>
          <p:nvPr/>
        </p:nvCxnSpPr>
        <p:spPr>
          <a:xfrm flipH="1" flipV="1">
            <a:off x="14665845" y="5574171"/>
            <a:ext cx="3257726" cy="2121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다이아몬드 276">
            <a:extLst>
              <a:ext uri="{FF2B5EF4-FFF2-40B4-BE49-F238E27FC236}">
                <a16:creationId xmlns:a16="http://schemas.microsoft.com/office/drawing/2014/main" id="{043F6F4B-96A9-B894-3858-58979B7074E4}"/>
              </a:ext>
            </a:extLst>
          </p:cNvPr>
          <p:cNvSpPr/>
          <p:nvPr/>
        </p:nvSpPr>
        <p:spPr>
          <a:xfrm>
            <a:off x="15973848" y="6443899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offer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E63459E-852A-FCEE-8247-96E094276A32}"/>
              </a:ext>
            </a:extLst>
          </p:cNvPr>
          <p:cNvSpPr/>
          <p:nvPr/>
        </p:nvSpPr>
        <p:spPr>
          <a:xfrm>
            <a:off x="17923571" y="7464839"/>
            <a:ext cx="1304013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Shop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AE11DA3F-23FA-4DDA-8D83-6B6B1F065378}"/>
              </a:ext>
            </a:extLst>
          </p:cNvPr>
          <p:cNvSpPr/>
          <p:nvPr/>
        </p:nvSpPr>
        <p:spPr>
          <a:xfrm>
            <a:off x="19666340" y="7324935"/>
            <a:ext cx="827121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B327B1F-671C-4F5D-4DF7-53DA6211002B}"/>
              </a:ext>
            </a:extLst>
          </p:cNvPr>
          <p:cNvSpPr/>
          <p:nvPr/>
        </p:nvSpPr>
        <p:spPr>
          <a:xfrm>
            <a:off x="19706081" y="8009829"/>
            <a:ext cx="938915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name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239F7FC-B1E8-3958-155A-3DF171FDD2EC}"/>
              </a:ext>
            </a:extLst>
          </p:cNvPr>
          <p:cNvCxnSpPr>
            <a:cxnSpLocks/>
            <a:stCxn id="293" idx="2"/>
            <a:endCxn id="292" idx="3"/>
          </p:cNvCxnSpPr>
          <p:nvPr/>
        </p:nvCxnSpPr>
        <p:spPr>
          <a:xfrm flipH="1">
            <a:off x="19227584" y="7611484"/>
            <a:ext cx="438756" cy="8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A02D21-AE27-C3EB-D91D-17E263F835B4}"/>
              </a:ext>
            </a:extLst>
          </p:cNvPr>
          <p:cNvCxnSpPr>
            <a:cxnSpLocks/>
            <a:stCxn id="294" idx="2"/>
            <a:endCxn id="292" idx="3"/>
          </p:cNvCxnSpPr>
          <p:nvPr/>
        </p:nvCxnSpPr>
        <p:spPr>
          <a:xfrm flipH="1" flipV="1">
            <a:off x="19227584" y="7695427"/>
            <a:ext cx="478497" cy="600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A791362-450C-9E41-BE36-9A51DCD2467C}"/>
              </a:ext>
            </a:extLst>
          </p:cNvPr>
          <p:cNvSpPr/>
          <p:nvPr/>
        </p:nvSpPr>
        <p:spPr>
          <a:xfrm>
            <a:off x="17627399" y="9699880"/>
            <a:ext cx="1896356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Restricted Shop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507AF529-6D28-FBED-5B80-84B2D529159F}"/>
              </a:ext>
            </a:extLst>
          </p:cNvPr>
          <p:cNvCxnSpPr>
            <a:cxnSpLocks/>
            <a:stCxn id="292" idx="2"/>
            <a:endCxn id="304" idx="0"/>
          </p:cNvCxnSpPr>
          <p:nvPr/>
        </p:nvCxnSpPr>
        <p:spPr>
          <a:xfrm flipH="1">
            <a:off x="18575577" y="7926014"/>
            <a:ext cx="1" cy="1773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Triangle 309">
            <a:extLst>
              <a:ext uri="{FF2B5EF4-FFF2-40B4-BE49-F238E27FC236}">
                <a16:creationId xmlns:a16="http://schemas.microsoft.com/office/drawing/2014/main" id="{36EE28D7-C92E-5B7C-3399-3D47A9C95460}"/>
              </a:ext>
            </a:extLst>
          </p:cNvPr>
          <p:cNvSpPr/>
          <p:nvPr/>
        </p:nvSpPr>
        <p:spPr>
          <a:xfrm rot="5400000">
            <a:off x="18316079" y="8317278"/>
            <a:ext cx="947046" cy="8216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KR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704B1AD-0FC9-B52D-D46B-660264F0C609}"/>
              </a:ext>
            </a:extLst>
          </p:cNvPr>
          <p:cNvCxnSpPr>
            <a:cxnSpLocks/>
          </p:cNvCxnSpPr>
          <p:nvPr/>
        </p:nvCxnSpPr>
        <p:spPr>
          <a:xfrm flipV="1">
            <a:off x="14451537" y="5574171"/>
            <a:ext cx="187238" cy="83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40EB7750-4AF1-6673-F376-4F6633F20511}"/>
              </a:ext>
            </a:extLst>
          </p:cNvPr>
          <p:cNvSpPr/>
          <p:nvPr/>
        </p:nvSpPr>
        <p:spPr>
          <a:xfrm>
            <a:off x="13555434" y="7464839"/>
            <a:ext cx="1524098" cy="461175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Product_Type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9" name="다이아몬드 276">
            <a:extLst>
              <a:ext uri="{FF2B5EF4-FFF2-40B4-BE49-F238E27FC236}">
                <a16:creationId xmlns:a16="http://schemas.microsoft.com/office/drawing/2014/main" id="{8C53E71B-B4EE-2DD7-FFE4-68C2A937BDA4}"/>
              </a:ext>
            </a:extLst>
          </p:cNvPr>
          <p:cNvSpPr/>
          <p:nvPr/>
        </p:nvSpPr>
        <p:spPr>
          <a:xfrm>
            <a:off x="13461632" y="8572692"/>
            <a:ext cx="1698964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parents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3C70AB25-4912-E0E1-A402-F7DD4CE31BED}"/>
              </a:ext>
            </a:extLst>
          </p:cNvPr>
          <p:cNvCxnSpPr>
            <a:cxnSpLocks/>
          </p:cNvCxnSpPr>
          <p:nvPr/>
        </p:nvCxnSpPr>
        <p:spPr>
          <a:xfrm flipV="1">
            <a:off x="14114909" y="5574171"/>
            <a:ext cx="460768" cy="189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0E10647-05C8-6C95-A2B0-4E718019EDCA}"/>
              </a:ext>
            </a:extLst>
          </p:cNvPr>
          <p:cNvCxnSpPr>
            <a:cxnSpLocks/>
          </p:cNvCxnSpPr>
          <p:nvPr/>
        </p:nvCxnSpPr>
        <p:spPr>
          <a:xfrm flipH="1" flipV="1">
            <a:off x="14781437" y="5584045"/>
            <a:ext cx="1578253" cy="1021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다이아몬드 276">
            <a:extLst>
              <a:ext uri="{FF2B5EF4-FFF2-40B4-BE49-F238E27FC236}">
                <a16:creationId xmlns:a16="http://schemas.microsoft.com/office/drawing/2014/main" id="{9B98E95E-6F54-372B-6CC6-322715DC8BB9}"/>
              </a:ext>
            </a:extLst>
          </p:cNvPr>
          <p:cNvSpPr/>
          <p:nvPr/>
        </p:nvSpPr>
        <p:spPr>
          <a:xfrm>
            <a:off x="13448227" y="6259066"/>
            <a:ext cx="1631305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belongs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E4698E1B-90A4-E3FE-49CF-5C5773ECFB7B}"/>
              </a:ext>
            </a:extLst>
          </p:cNvPr>
          <p:cNvCxnSpPr>
            <a:cxnSpLocks/>
            <a:stCxn id="319" idx="1"/>
          </p:cNvCxnSpPr>
          <p:nvPr/>
        </p:nvCxnSpPr>
        <p:spPr>
          <a:xfrm flipV="1">
            <a:off x="13461632" y="7926014"/>
            <a:ext cx="547728" cy="100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AEEE19F5-A374-68A2-5A2D-F3CEF8E758DF}"/>
              </a:ext>
            </a:extLst>
          </p:cNvPr>
          <p:cNvCxnSpPr>
            <a:cxnSpLocks/>
          </p:cNvCxnSpPr>
          <p:nvPr/>
        </p:nvCxnSpPr>
        <p:spPr>
          <a:xfrm>
            <a:off x="14593144" y="7926014"/>
            <a:ext cx="567452" cy="100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09608646-27EE-0CBA-DD29-D6CAA519B086}"/>
              </a:ext>
            </a:extLst>
          </p:cNvPr>
          <p:cNvSpPr txBox="1"/>
          <p:nvPr/>
        </p:nvSpPr>
        <p:spPr>
          <a:xfrm>
            <a:off x="14575677" y="3435680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DCB71DE-AFF5-31AD-3603-D5C15B205964}"/>
              </a:ext>
            </a:extLst>
          </p:cNvPr>
          <p:cNvSpPr txBox="1"/>
          <p:nvPr/>
        </p:nvSpPr>
        <p:spPr>
          <a:xfrm>
            <a:off x="14614392" y="4667430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8EE6EFF0-00E3-FF8C-5576-66C05CF89D7C}"/>
              </a:ext>
            </a:extLst>
          </p:cNvPr>
          <p:cNvSpPr txBox="1"/>
          <p:nvPr/>
        </p:nvSpPr>
        <p:spPr>
          <a:xfrm>
            <a:off x="15577110" y="5852834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AA8E3BE-80C7-02B0-551F-F659C53507B5}"/>
              </a:ext>
            </a:extLst>
          </p:cNvPr>
          <p:cNvSpPr txBox="1"/>
          <p:nvPr/>
        </p:nvSpPr>
        <p:spPr>
          <a:xfrm>
            <a:off x="16819617" y="7178895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E07C466-60B6-D742-F33B-3CAC16E0FA72}"/>
              </a:ext>
            </a:extLst>
          </p:cNvPr>
          <p:cNvSpPr txBox="1"/>
          <p:nvPr/>
        </p:nvSpPr>
        <p:spPr>
          <a:xfrm>
            <a:off x="14046281" y="5694178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32D6A191-31CD-98F1-761F-8FBAA1C3BBC4}"/>
              </a:ext>
            </a:extLst>
          </p:cNvPr>
          <p:cNvSpPr txBox="1"/>
          <p:nvPr/>
        </p:nvSpPr>
        <p:spPr>
          <a:xfrm>
            <a:off x="13721947" y="6994229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4438124-E823-1FD8-F4D9-4BF64271C1B2}"/>
              </a:ext>
            </a:extLst>
          </p:cNvPr>
          <p:cNvSpPr txBox="1"/>
          <p:nvPr/>
        </p:nvSpPr>
        <p:spPr>
          <a:xfrm>
            <a:off x="14804435" y="8143023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473AEAC-035B-1F23-5060-6E57EA135765}"/>
              </a:ext>
            </a:extLst>
          </p:cNvPr>
          <p:cNvSpPr txBox="1"/>
          <p:nvPr/>
        </p:nvSpPr>
        <p:spPr>
          <a:xfrm>
            <a:off x="13366139" y="8092668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7848A61-372C-E4AE-5E1E-A5803EB33066}"/>
              </a:ext>
            </a:extLst>
          </p:cNvPr>
          <p:cNvSpPr txBox="1"/>
          <p:nvPr/>
        </p:nvSpPr>
        <p:spPr>
          <a:xfrm>
            <a:off x="14740854" y="8398261"/>
            <a:ext cx="1123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child</a:t>
            </a:r>
            <a:endParaRPr lang="en-KR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2C953E3-A92B-CC53-4CE1-710E8DB4EE29}"/>
              </a:ext>
            </a:extLst>
          </p:cNvPr>
          <p:cNvSpPr txBox="1"/>
          <p:nvPr/>
        </p:nvSpPr>
        <p:spPr>
          <a:xfrm>
            <a:off x="12695501" y="8398261"/>
            <a:ext cx="1123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parent</a:t>
            </a:r>
            <a:endParaRPr lang="en-KR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FAC9C48E-30DD-DF7C-2504-ED256DE1B10C}"/>
              </a:ext>
            </a:extLst>
          </p:cNvPr>
          <p:cNvSpPr txBox="1"/>
          <p:nvPr/>
        </p:nvSpPr>
        <p:spPr>
          <a:xfrm>
            <a:off x="8866174" y="5050573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7735833-4386-C0AC-3799-C2AE6B0D2CBA}"/>
              </a:ext>
            </a:extLst>
          </p:cNvPr>
          <p:cNvSpPr txBox="1"/>
          <p:nvPr/>
        </p:nvSpPr>
        <p:spPr>
          <a:xfrm>
            <a:off x="6663679" y="5050573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1BD092AA-0A04-FB75-559F-FE870E4E4C8D}"/>
              </a:ext>
            </a:extLst>
          </p:cNvPr>
          <p:cNvCxnSpPr>
            <a:cxnSpLocks/>
            <a:stCxn id="304" idx="0"/>
            <a:endCxn id="318" idx="3"/>
          </p:cNvCxnSpPr>
          <p:nvPr/>
        </p:nvCxnSpPr>
        <p:spPr>
          <a:xfrm flipH="1" flipV="1">
            <a:off x="15079532" y="7695427"/>
            <a:ext cx="3496045" cy="2004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다이아몬드 276">
            <a:extLst>
              <a:ext uri="{FF2B5EF4-FFF2-40B4-BE49-F238E27FC236}">
                <a16:creationId xmlns:a16="http://schemas.microsoft.com/office/drawing/2014/main" id="{E72635FB-B2A8-8A9F-2D50-7C9D0F7092B3}"/>
              </a:ext>
            </a:extLst>
          </p:cNvPr>
          <p:cNvSpPr/>
          <p:nvPr/>
        </p:nvSpPr>
        <p:spPr>
          <a:xfrm>
            <a:off x="15850352" y="8408439"/>
            <a:ext cx="1750810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mic Sans MS" panose="030F0702030302020204" pitchFamily="66" charset="0"/>
              </a:rPr>
              <a:t>cansell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20A83DFF-A2E2-86F1-323F-2D02EADD1A53}"/>
              </a:ext>
            </a:extLst>
          </p:cNvPr>
          <p:cNvSpPr txBox="1"/>
          <p:nvPr/>
        </p:nvSpPr>
        <p:spPr>
          <a:xfrm>
            <a:off x="15752984" y="7811236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</a:t>
            </a:r>
            <a:endParaRPr lang="en-KR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D32C350-9314-4197-2706-F9D35553729A}"/>
              </a:ext>
            </a:extLst>
          </p:cNvPr>
          <p:cNvSpPr txBox="1"/>
          <p:nvPr/>
        </p:nvSpPr>
        <p:spPr>
          <a:xfrm>
            <a:off x="17485569" y="8847915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</a:t>
            </a:r>
            <a:endParaRPr lang="en-KR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6568852-9469-CBEA-499F-2EBFB1879E28}"/>
              </a:ext>
            </a:extLst>
          </p:cNvPr>
          <p:cNvSpPr/>
          <p:nvPr/>
        </p:nvSpPr>
        <p:spPr>
          <a:xfrm>
            <a:off x="5858154" y="2572571"/>
            <a:ext cx="1469321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category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016B069-69C4-8C54-1E5F-E36AA3ED313F}"/>
              </a:ext>
            </a:extLst>
          </p:cNvPr>
          <p:cNvCxnSpPr>
            <a:cxnSpLocks/>
            <a:stCxn id="363" idx="2"/>
            <a:endCxn id="6" idx="0"/>
          </p:cNvCxnSpPr>
          <p:nvPr/>
        </p:nvCxnSpPr>
        <p:spPr>
          <a:xfrm flipH="1">
            <a:off x="4041567" y="2859120"/>
            <a:ext cx="1816587" cy="9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3E0614DC-7307-DCC0-878A-1F6A4B8C74A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41567" y="821229"/>
            <a:ext cx="1029141" cy="2135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Oval 16">
            <a:extLst>
              <a:ext uri="{FF2B5EF4-FFF2-40B4-BE49-F238E27FC236}">
                <a16:creationId xmlns:a16="http://schemas.microsoft.com/office/drawing/2014/main" id="{D729F55A-3343-B016-CA38-6E9CB1E3A768}"/>
              </a:ext>
            </a:extLst>
          </p:cNvPr>
          <p:cNvSpPr/>
          <p:nvPr/>
        </p:nvSpPr>
        <p:spPr>
          <a:xfrm>
            <a:off x="4324209" y="266106"/>
            <a:ext cx="2517086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Helpdesk-email</a:t>
            </a: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839B0EE7-2B1C-1261-137B-F1A90A59A227}"/>
              </a:ext>
            </a:extLst>
          </p:cNvPr>
          <p:cNvSpPr/>
          <p:nvPr/>
        </p:nvSpPr>
        <p:spPr>
          <a:xfrm>
            <a:off x="108546" y="5081297"/>
            <a:ext cx="957313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Bank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FC2B7C8-CE16-726C-FCFE-18C5DA67D228}"/>
              </a:ext>
            </a:extLst>
          </p:cNvPr>
          <p:cNvCxnSpPr>
            <a:cxnSpLocks/>
            <a:stCxn id="377" idx="6"/>
            <a:endCxn id="33" idx="1"/>
          </p:cNvCxnSpPr>
          <p:nvPr/>
        </p:nvCxnSpPr>
        <p:spPr>
          <a:xfrm>
            <a:off x="1065859" y="5367846"/>
            <a:ext cx="761239" cy="3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58EF2B75-2524-C4CE-9B31-4A2A1A3BB906}"/>
              </a:ext>
            </a:extLst>
          </p:cNvPr>
          <p:cNvSpPr/>
          <p:nvPr/>
        </p:nvSpPr>
        <p:spPr>
          <a:xfrm>
            <a:off x="30385" y="5750951"/>
            <a:ext cx="1654333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mic Sans MS" panose="030F0702030302020204" pitchFamily="66" charset="0"/>
              </a:rPr>
              <a:t>Bank_code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55AE790-DBA2-5357-E94B-F402417CE6F3}"/>
              </a:ext>
            </a:extLst>
          </p:cNvPr>
          <p:cNvCxnSpPr>
            <a:cxnSpLocks/>
            <a:stCxn id="381" idx="7"/>
            <a:endCxn id="33" idx="1"/>
          </p:cNvCxnSpPr>
          <p:nvPr/>
        </p:nvCxnSpPr>
        <p:spPr>
          <a:xfrm flipV="1">
            <a:off x="1442447" y="5399546"/>
            <a:ext cx="384651" cy="435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4F911624-8091-7BD8-62DB-06081C0AFC99}"/>
              </a:ext>
            </a:extLst>
          </p:cNvPr>
          <p:cNvSpPr/>
          <p:nvPr/>
        </p:nvSpPr>
        <p:spPr>
          <a:xfrm>
            <a:off x="11359843" y="7611484"/>
            <a:ext cx="827121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latin typeface="Comic Sans MS" panose="030F0702030302020204" pitchFamily="66" charset="0"/>
              </a:rPr>
              <a:t>id</a:t>
            </a: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C16246D8-A3D8-C5B2-3F06-8BECCBB38094}"/>
              </a:ext>
            </a:extLst>
          </p:cNvPr>
          <p:cNvSpPr/>
          <p:nvPr/>
        </p:nvSpPr>
        <p:spPr>
          <a:xfrm>
            <a:off x="10781739" y="8296378"/>
            <a:ext cx="1813302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description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3B4DCE2C-9E78-00FF-3023-A156AFBA1F53}"/>
              </a:ext>
            </a:extLst>
          </p:cNvPr>
          <p:cNvCxnSpPr>
            <a:cxnSpLocks/>
            <a:stCxn id="391" idx="6"/>
            <a:endCxn id="318" idx="1"/>
          </p:cNvCxnSpPr>
          <p:nvPr/>
        </p:nvCxnSpPr>
        <p:spPr>
          <a:xfrm flipV="1">
            <a:off x="12595041" y="7695427"/>
            <a:ext cx="960393" cy="88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F3647E0B-5A77-C829-5960-D598B32F69F9}"/>
              </a:ext>
            </a:extLst>
          </p:cNvPr>
          <p:cNvCxnSpPr>
            <a:cxnSpLocks/>
            <a:stCxn id="390" idx="6"/>
            <a:endCxn id="318" idx="1"/>
          </p:cNvCxnSpPr>
          <p:nvPr/>
        </p:nvCxnSpPr>
        <p:spPr>
          <a:xfrm flipV="1">
            <a:off x="12186964" y="7695427"/>
            <a:ext cx="1368470" cy="202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다이아몬드 276">
            <a:extLst>
              <a:ext uri="{FF2B5EF4-FFF2-40B4-BE49-F238E27FC236}">
                <a16:creationId xmlns:a16="http://schemas.microsoft.com/office/drawing/2014/main" id="{31726270-F6A9-471E-4904-FAFEC66E74D5}"/>
              </a:ext>
            </a:extLst>
          </p:cNvPr>
          <p:cNvSpPr/>
          <p:nvPr/>
        </p:nvSpPr>
        <p:spPr>
          <a:xfrm>
            <a:off x="6891686" y="4924257"/>
            <a:ext cx="2170824" cy="950574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0" name="다이아몬드 276">
            <a:extLst>
              <a:ext uri="{FF2B5EF4-FFF2-40B4-BE49-F238E27FC236}">
                <a16:creationId xmlns:a16="http://schemas.microsoft.com/office/drawing/2014/main" id="{B7ACBCDD-82E1-75FA-3F88-F402C0FFB7B2}"/>
              </a:ext>
            </a:extLst>
          </p:cNvPr>
          <p:cNvSpPr/>
          <p:nvPr/>
        </p:nvSpPr>
        <p:spPr>
          <a:xfrm>
            <a:off x="7067174" y="5046581"/>
            <a:ext cx="1820416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contains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3" name="다이아몬드 276">
            <a:extLst>
              <a:ext uri="{FF2B5EF4-FFF2-40B4-BE49-F238E27FC236}">
                <a16:creationId xmlns:a16="http://schemas.microsoft.com/office/drawing/2014/main" id="{7B1D3419-0869-7D24-8A2C-8919A0139AA1}"/>
              </a:ext>
            </a:extLst>
          </p:cNvPr>
          <p:cNvSpPr/>
          <p:nvPr/>
        </p:nvSpPr>
        <p:spPr>
          <a:xfrm>
            <a:off x="11785766" y="5004917"/>
            <a:ext cx="1413698" cy="718308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is</a:t>
            </a:r>
            <a:endParaRPr lang="ko-K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F66C4525-0D52-04FE-2316-9D9014C32925}"/>
              </a:ext>
            </a:extLst>
          </p:cNvPr>
          <p:cNvSpPr/>
          <p:nvPr/>
        </p:nvSpPr>
        <p:spPr>
          <a:xfrm>
            <a:off x="1729363" y="8903738"/>
            <a:ext cx="1337074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method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03406A34-DC00-17C5-B791-0EE46A1853C7}"/>
              </a:ext>
            </a:extLst>
          </p:cNvPr>
          <p:cNvSpPr/>
          <p:nvPr/>
        </p:nvSpPr>
        <p:spPr>
          <a:xfrm>
            <a:off x="3234996" y="8903738"/>
            <a:ext cx="2623157" cy="573098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mic Sans MS" panose="030F0702030302020204" pitchFamily="66" charset="0"/>
              </a:rPr>
              <a:t>Transaction_fee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95878CED-729B-32F5-D084-22A45A0684AE}"/>
              </a:ext>
            </a:extLst>
          </p:cNvPr>
          <p:cNvCxnSpPr>
            <a:cxnSpLocks/>
            <a:stCxn id="86" idx="2"/>
            <a:endCxn id="413" idx="0"/>
          </p:cNvCxnSpPr>
          <p:nvPr/>
        </p:nvCxnSpPr>
        <p:spPr>
          <a:xfrm flipH="1">
            <a:off x="2397900" y="8184582"/>
            <a:ext cx="130318" cy="719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5A8A54B-4B72-D185-55D7-7989776BBF46}"/>
              </a:ext>
            </a:extLst>
          </p:cNvPr>
          <p:cNvCxnSpPr>
            <a:cxnSpLocks/>
            <a:stCxn id="86" idx="2"/>
            <a:endCxn id="414" idx="0"/>
          </p:cNvCxnSpPr>
          <p:nvPr/>
        </p:nvCxnSpPr>
        <p:spPr>
          <a:xfrm>
            <a:off x="2528218" y="8184582"/>
            <a:ext cx="2018357" cy="719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18E075-BE00-EFD0-78E4-24F7BECCB769}"/>
              </a:ext>
            </a:extLst>
          </p:cNvPr>
          <p:cNvSpPr txBox="1"/>
          <p:nvPr/>
        </p:nvSpPr>
        <p:spPr>
          <a:xfrm>
            <a:off x="3184992" y="7632671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08DC6-9CAB-701E-5A11-FC3A0116E9F0}"/>
              </a:ext>
            </a:extLst>
          </p:cNvPr>
          <p:cNvSpPr txBox="1"/>
          <p:nvPr/>
        </p:nvSpPr>
        <p:spPr>
          <a:xfrm>
            <a:off x="4773160" y="7632672"/>
            <a:ext cx="46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1081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21014-9F32-C236-B845-4D3766E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8F27E-72C2-3445-B7F8-9619E802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Each user uniquely identified by an ID, is associated with a unique username and a unique email address. Additional data about the customer, such as password, full name, phone number, address, user category (like 'regular', 'premium'), and a designated helpdesk email address.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 customer may register one or more credit cards on the platform. Key details related to these credit cards, including the card number, its associated bank, and bank code are kept.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There are numerous shops. Each store is identified by a unique shop ID and has a distinct name. Each shop sells different products. Every product has a name, colour, size, price, and description and may also have one or multiple photos. A product belongs to a certain product type identified by a product type id. A product type has a description, and all product types form a hierarchy - a product type may have one other product type as its parent. Some shops are restricted to sell a subset of types of products only.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 customer can place an order. Each order is tracked by an order id and the date of the order as well as a status (‘processing’, ‘completed’ or ‘cancelled’) is maintained.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 order may include one or more order items (products). For each order item (product), we keep the product unit price, the quantity of the product ordered as well as a status (‘processing’, ‘shipped’ or ‘out of stock’), and some other related information. Each order item may have a sequence number, which is unique within each order. Note that the order price can be different from the product price.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 invoice is issued for every order. Each invoice carries an invoice number, a date and a status (‘issued’ or ‘paid’).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Payment can be made for an invoice. The payment id, date, amount, payment method (like 'credit card', '</a:t>
            </a:r>
            <a:r>
              <a:rPr lang="en-GB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paypal</a:t>
            </a: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'), and transaction fee (based on payment method) are captured. 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GB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Shipment will be made for items in a fully-paid order. Shipment of items from an order can be made separately. The shipment id, items, date and tracking number are recorded for each shipment.</a:t>
            </a:r>
            <a:endParaRPr lang="ko-KR" altLang="ko-KR" sz="18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9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534</Words>
  <Application>Microsoft Macintosh PowerPoint</Application>
  <PresentationFormat>사용자 지정</PresentationFormat>
  <Paragraphs>105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#KIM JUNGHOON#</dc:creator>
  <cp:lastModifiedBy>(대학원생) 양성현 (컴퓨터공학과)</cp:lastModifiedBy>
  <cp:revision>174</cp:revision>
  <cp:lastPrinted>2022-11-02T01:21:04Z</cp:lastPrinted>
  <dcterms:created xsi:type="dcterms:W3CDTF">2022-09-19T06:25:37Z</dcterms:created>
  <dcterms:modified xsi:type="dcterms:W3CDTF">2023-11-12T04:24:52Z</dcterms:modified>
</cp:coreProperties>
</file>