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29.png" ContentType="image/png"/>
  <Override PartName="/ppt/media/image28.png" ContentType="image/png"/>
  <Override PartName="/ppt/media/image27.png" ContentType="image/png"/>
  <Override PartName="/ppt/media/image26.png" ContentType="image/png"/>
  <Override PartName="/ppt/media/image25.png" ContentType="image/png"/>
  <Override PartName="/ppt/media/image24.png" ContentType="image/png"/>
  <Override PartName="/ppt/media/image9.png" ContentType="image/png"/>
  <Override PartName="/ppt/media/image10.png" ContentType="image/png"/>
  <Override PartName="/ppt/media/image23.png" ContentType="image/png"/>
  <Override PartName="/ppt/media/image8.png" ContentType="image/png"/>
  <Override PartName="/ppt/media/image1.png" ContentType="image/png"/>
  <Override PartName="/ppt/media/image6.png" ContentType="image/png"/>
  <Override PartName="/ppt/media/image21.png" ContentType="image/png"/>
  <Override PartName="/ppt/media/image2.png" ContentType="image/png"/>
  <Override PartName="/ppt/media/image7.png" ContentType="image/png"/>
  <Override PartName="/ppt/media/image22.png" ContentType="image/png"/>
  <Override PartName="/ppt/media/image3.png" ContentType="image/png"/>
  <Override PartName="/ppt/media/image4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5.png" ContentType="image/png"/>
  <Override PartName="/ppt/media/image20.png" ContentType="image/png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28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28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28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5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6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28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28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28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28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720000" y="300960"/>
            <a:ext cx="885528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28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28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28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288000"/>
            <a:ext cx="503640" cy="1079640"/>
          </a:xfrm>
          <a:prstGeom prst="rect">
            <a:avLst/>
          </a:prstGeom>
          <a:solidFill>
            <a:srgbClr val="ef292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28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GB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GB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image" Target="../media/image17.png"/><Relationship Id="rId8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image" Target="../media/image24.png"/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5" Type="http://schemas.openxmlformats.org/officeDocument/2006/relationships/image" Target="../media/image27.png"/><Relationship Id="rId6" Type="http://schemas.openxmlformats.org/officeDocument/2006/relationships/image" Target="../media/image28.png"/><Relationship Id="rId7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en-GB" sz="26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Paul Prisecaru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CustomShape 2"/>
          <p:cNvSpPr/>
          <p:nvPr/>
        </p:nvSpPr>
        <p:spPr>
          <a:xfrm>
            <a:off x="720000" y="1519200"/>
            <a:ext cx="8639640" cy="438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GB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My Project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en-GB" sz="26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Demo!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3024000" y="3312000"/>
            <a:ext cx="3472200" cy="1338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GB" sz="8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Demo!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en-GB" sz="32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Oh Yeah!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6" name="" descr=""/>
          <p:cNvPicPr/>
          <p:nvPr/>
        </p:nvPicPr>
        <p:blipFill>
          <a:blip r:embed="rId1"/>
          <a:stretch/>
        </p:blipFill>
        <p:spPr>
          <a:xfrm>
            <a:off x="911160" y="1563480"/>
            <a:ext cx="7728480" cy="5796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en-GB" sz="26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Questions ?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3024000" y="3312000"/>
            <a:ext cx="3472200" cy="1338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GB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Questions?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en-GB" sz="26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How it all started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CustomShape 2"/>
          <p:cNvSpPr/>
          <p:nvPr/>
        </p:nvSpPr>
        <p:spPr>
          <a:xfrm>
            <a:off x="648000" y="1879200"/>
            <a:ext cx="8639640" cy="438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LAN/WAN refresh 500+ sites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No pre-stage – in country delivery to site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OOB modem to limited number of sites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Field engineer – Webex/Teamviewer (not efficient)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SDN? / ZTP? - Not yet, not this time!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1" name="" descr=""/>
          <p:cNvPicPr/>
          <p:nvPr/>
        </p:nvPicPr>
        <p:blipFill>
          <a:blip r:embed="rId1"/>
          <a:stretch/>
        </p:blipFill>
        <p:spPr>
          <a:xfrm>
            <a:off x="4369680" y="4230000"/>
            <a:ext cx="1605960" cy="2105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en-GB" sz="26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My project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3" name="" descr=""/>
          <p:cNvPicPr/>
          <p:nvPr/>
        </p:nvPicPr>
        <p:blipFill>
          <a:blip r:embed="rId1"/>
          <a:stretch/>
        </p:blipFill>
        <p:spPr>
          <a:xfrm>
            <a:off x="97200" y="1917720"/>
            <a:ext cx="9910440" cy="4345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en-GB" sz="26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Equipment used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5" name="" descr=""/>
          <p:cNvPicPr/>
          <p:nvPr/>
        </p:nvPicPr>
        <p:blipFill>
          <a:blip r:embed="rId1"/>
          <a:stretch/>
        </p:blipFill>
        <p:spPr>
          <a:xfrm>
            <a:off x="1241280" y="1961280"/>
            <a:ext cx="2646360" cy="2646360"/>
          </a:xfrm>
          <a:prstGeom prst="rect">
            <a:avLst/>
          </a:prstGeom>
          <a:ln>
            <a:noFill/>
          </a:ln>
        </p:spPr>
      </p:pic>
      <p:pic>
        <p:nvPicPr>
          <p:cNvPr id="46" name="" descr=""/>
          <p:cNvPicPr/>
          <p:nvPr/>
        </p:nvPicPr>
        <p:blipFill>
          <a:blip r:embed="rId2"/>
          <a:stretch/>
        </p:blipFill>
        <p:spPr>
          <a:xfrm>
            <a:off x="2160000" y="4104000"/>
            <a:ext cx="2159640" cy="2159640"/>
          </a:xfrm>
          <a:prstGeom prst="rect">
            <a:avLst/>
          </a:prstGeom>
          <a:ln>
            <a:noFill/>
          </a:ln>
        </p:spPr>
      </p:pic>
      <p:pic>
        <p:nvPicPr>
          <p:cNvPr id="47" name="" descr=""/>
          <p:cNvPicPr/>
          <p:nvPr/>
        </p:nvPicPr>
        <p:blipFill>
          <a:blip r:embed="rId3"/>
          <a:stretch/>
        </p:blipFill>
        <p:spPr>
          <a:xfrm>
            <a:off x="7128000" y="4104000"/>
            <a:ext cx="2142360" cy="2142360"/>
          </a:xfrm>
          <a:prstGeom prst="rect">
            <a:avLst/>
          </a:prstGeom>
          <a:ln>
            <a:noFill/>
          </a:ln>
        </p:spPr>
      </p:pic>
      <p:pic>
        <p:nvPicPr>
          <p:cNvPr id="48" name="" descr=""/>
          <p:cNvPicPr/>
          <p:nvPr/>
        </p:nvPicPr>
        <p:blipFill>
          <a:blip r:embed="rId4"/>
          <a:stretch/>
        </p:blipFill>
        <p:spPr>
          <a:xfrm>
            <a:off x="4608000" y="2465280"/>
            <a:ext cx="2142360" cy="2142360"/>
          </a:xfrm>
          <a:prstGeom prst="rect">
            <a:avLst/>
          </a:prstGeom>
          <a:ln>
            <a:noFill/>
          </a:ln>
        </p:spPr>
      </p:pic>
      <p:pic>
        <p:nvPicPr>
          <p:cNvPr id="49" name="" descr=""/>
          <p:cNvPicPr/>
          <p:nvPr/>
        </p:nvPicPr>
        <p:blipFill>
          <a:blip r:embed="rId5"/>
          <a:stretch/>
        </p:blipFill>
        <p:spPr>
          <a:xfrm>
            <a:off x="5256000" y="4536000"/>
            <a:ext cx="649800" cy="649800"/>
          </a:xfrm>
          <a:prstGeom prst="rect">
            <a:avLst/>
          </a:prstGeom>
          <a:ln>
            <a:noFill/>
          </a:ln>
        </p:spPr>
      </p:pic>
      <p:pic>
        <p:nvPicPr>
          <p:cNvPr id="50" name="" descr=""/>
          <p:cNvPicPr/>
          <p:nvPr/>
        </p:nvPicPr>
        <p:blipFill>
          <a:blip r:embed="rId6"/>
          <a:stretch/>
        </p:blipFill>
        <p:spPr>
          <a:xfrm>
            <a:off x="7416000" y="2664000"/>
            <a:ext cx="1286280" cy="1007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en-GB" sz="26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Software used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CustomShape 2"/>
          <p:cNvSpPr/>
          <p:nvPr/>
        </p:nvSpPr>
        <p:spPr>
          <a:xfrm>
            <a:off x="648000" y="1879200"/>
            <a:ext cx="8639640" cy="438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Ser2net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Python - Telnet Lib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OpenVPN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en-GB" sz="26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Setup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4" name="" descr=""/>
          <p:cNvPicPr/>
          <p:nvPr/>
        </p:nvPicPr>
        <p:blipFill>
          <a:blip r:embed="rId1"/>
          <a:stretch/>
        </p:blipFill>
        <p:spPr>
          <a:xfrm>
            <a:off x="648000" y="1800000"/>
            <a:ext cx="4390200" cy="1447200"/>
          </a:xfrm>
          <a:prstGeom prst="rect">
            <a:avLst/>
          </a:prstGeom>
          <a:ln>
            <a:noFill/>
          </a:ln>
        </p:spPr>
      </p:pic>
      <p:pic>
        <p:nvPicPr>
          <p:cNvPr id="55" name="" descr=""/>
          <p:cNvPicPr/>
          <p:nvPr/>
        </p:nvPicPr>
        <p:blipFill>
          <a:blip r:embed="rId2"/>
          <a:stretch/>
        </p:blipFill>
        <p:spPr>
          <a:xfrm>
            <a:off x="6624000" y="1385280"/>
            <a:ext cx="2646360" cy="2646360"/>
          </a:xfrm>
          <a:prstGeom prst="rect">
            <a:avLst/>
          </a:prstGeom>
          <a:ln>
            <a:noFill/>
          </a:ln>
        </p:spPr>
      </p:pic>
      <p:pic>
        <p:nvPicPr>
          <p:cNvPr id="56" name="" descr=""/>
          <p:cNvPicPr/>
          <p:nvPr/>
        </p:nvPicPr>
        <p:blipFill>
          <a:blip r:embed="rId3"/>
          <a:stretch/>
        </p:blipFill>
        <p:spPr>
          <a:xfrm>
            <a:off x="576000" y="4824000"/>
            <a:ext cx="2159640" cy="2159640"/>
          </a:xfrm>
          <a:prstGeom prst="rect">
            <a:avLst/>
          </a:prstGeom>
          <a:ln>
            <a:noFill/>
          </a:ln>
        </p:spPr>
      </p:pic>
      <p:pic>
        <p:nvPicPr>
          <p:cNvPr id="57" name="" descr=""/>
          <p:cNvPicPr/>
          <p:nvPr/>
        </p:nvPicPr>
        <p:blipFill>
          <a:blip r:embed="rId4"/>
          <a:stretch/>
        </p:blipFill>
        <p:spPr>
          <a:xfrm>
            <a:off x="7272000" y="3312000"/>
            <a:ext cx="2142360" cy="2142360"/>
          </a:xfrm>
          <a:prstGeom prst="rect">
            <a:avLst/>
          </a:prstGeom>
          <a:ln>
            <a:noFill/>
          </a:ln>
        </p:spPr>
      </p:pic>
      <p:pic>
        <p:nvPicPr>
          <p:cNvPr id="58" name="" descr=""/>
          <p:cNvPicPr/>
          <p:nvPr/>
        </p:nvPicPr>
        <p:blipFill>
          <a:blip r:embed="rId5"/>
          <a:stretch/>
        </p:blipFill>
        <p:spPr>
          <a:xfrm>
            <a:off x="7217280" y="4913280"/>
            <a:ext cx="2142360" cy="2142360"/>
          </a:xfrm>
          <a:prstGeom prst="rect">
            <a:avLst/>
          </a:prstGeom>
          <a:ln>
            <a:noFill/>
          </a:ln>
        </p:spPr>
      </p:pic>
      <p:sp>
        <p:nvSpPr>
          <p:cNvPr id="59" name="CustomShape 2"/>
          <p:cNvSpPr/>
          <p:nvPr/>
        </p:nvSpPr>
        <p:spPr>
          <a:xfrm flipH="1">
            <a:off x="1656000" y="3096000"/>
            <a:ext cx="648000" cy="1728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99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0" name="CustomShape 3"/>
          <p:cNvSpPr/>
          <p:nvPr/>
        </p:nvSpPr>
        <p:spPr>
          <a:xfrm>
            <a:off x="2736000" y="5904000"/>
            <a:ext cx="4481280" cy="80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99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1" name="CustomShape 4"/>
          <p:cNvSpPr/>
          <p:nvPr/>
        </p:nvSpPr>
        <p:spPr>
          <a:xfrm flipH="1" flipV="1">
            <a:off x="8288640" y="4913280"/>
            <a:ext cx="54720" cy="541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99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2" name="CustomShape 5"/>
          <p:cNvSpPr/>
          <p:nvPr/>
        </p:nvSpPr>
        <p:spPr>
          <a:xfrm flipV="1">
            <a:off x="7947360" y="3312000"/>
            <a:ext cx="396000" cy="720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99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3" name="CustomShape 6"/>
          <p:cNvSpPr/>
          <p:nvPr/>
        </p:nvSpPr>
        <p:spPr>
          <a:xfrm flipH="1">
            <a:off x="3888000" y="2708640"/>
            <a:ext cx="2736000" cy="243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99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4" name="CustomShape 7"/>
          <p:cNvSpPr/>
          <p:nvPr/>
        </p:nvSpPr>
        <p:spPr>
          <a:xfrm flipH="1" flipV="1">
            <a:off x="6097680" y="4789440"/>
            <a:ext cx="1077120" cy="569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99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pic>
        <p:nvPicPr>
          <p:cNvPr id="65" name="" descr=""/>
          <p:cNvPicPr/>
          <p:nvPr/>
        </p:nvPicPr>
        <p:blipFill>
          <a:blip r:embed="rId6"/>
          <a:stretch/>
        </p:blipFill>
        <p:spPr>
          <a:xfrm>
            <a:off x="3384000" y="4032000"/>
            <a:ext cx="975240" cy="975240"/>
          </a:xfrm>
          <a:prstGeom prst="rect">
            <a:avLst/>
          </a:prstGeom>
          <a:ln>
            <a:noFill/>
          </a:ln>
        </p:spPr>
      </p:pic>
      <p:sp>
        <p:nvSpPr>
          <p:cNvPr id="66" name="CustomShape 8"/>
          <p:cNvSpPr/>
          <p:nvPr/>
        </p:nvSpPr>
        <p:spPr>
          <a:xfrm flipH="1" flipV="1">
            <a:off x="4247280" y="4464000"/>
            <a:ext cx="1041480" cy="8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99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pic>
        <p:nvPicPr>
          <p:cNvPr id="67" name="" descr=""/>
          <p:cNvPicPr/>
          <p:nvPr/>
        </p:nvPicPr>
        <p:blipFill>
          <a:blip r:embed="rId7"/>
          <a:stretch/>
        </p:blipFill>
        <p:spPr>
          <a:xfrm>
            <a:off x="4915800" y="3888000"/>
            <a:ext cx="1286280" cy="1007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en-GB" sz="26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Alternative Setups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9" name="" descr=""/>
          <p:cNvPicPr/>
          <p:nvPr/>
        </p:nvPicPr>
        <p:blipFill>
          <a:blip r:embed="rId1"/>
          <a:srcRect l="29778" t="6360" r="29778" b="5565"/>
          <a:stretch/>
        </p:blipFill>
        <p:spPr>
          <a:xfrm>
            <a:off x="1440000" y="1872000"/>
            <a:ext cx="1367280" cy="4967280"/>
          </a:xfrm>
          <a:prstGeom prst="rect">
            <a:avLst/>
          </a:prstGeom>
          <a:ln>
            <a:noFill/>
          </a:ln>
        </p:spPr>
      </p:pic>
      <p:sp>
        <p:nvSpPr>
          <p:cNvPr id="70" name="CustomShape 2"/>
          <p:cNvSpPr/>
          <p:nvPr/>
        </p:nvSpPr>
        <p:spPr>
          <a:xfrm>
            <a:off x="1872000" y="1872000"/>
            <a:ext cx="431640" cy="143640"/>
          </a:xfrm>
          <a:prstGeom prst="rect">
            <a:avLst/>
          </a:prstGeom>
          <a:solidFill>
            <a:srgbClr val="0084d1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1" name="CustomShape 3"/>
          <p:cNvSpPr/>
          <p:nvPr/>
        </p:nvSpPr>
        <p:spPr>
          <a:xfrm>
            <a:off x="1922400" y="2050920"/>
            <a:ext cx="669600" cy="3997080"/>
          </a:xfrm>
          <a:prstGeom prst="curvedConnector3">
            <a:avLst>
              <a:gd name="adj1" fmla="val 50000"/>
            </a:avLst>
          </a:prstGeom>
          <a:noFill/>
          <a:ln w="36000">
            <a:solidFill>
              <a:srgbClr val="ff99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2" name="CustomShape 4"/>
          <p:cNvSpPr/>
          <p:nvPr/>
        </p:nvSpPr>
        <p:spPr>
          <a:xfrm>
            <a:off x="2018520" y="2050920"/>
            <a:ext cx="501480" cy="2141280"/>
          </a:xfrm>
          <a:prstGeom prst="curvedConnector3">
            <a:avLst>
              <a:gd name="adj1" fmla="val 50000"/>
            </a:avLst>
          </a:prstGeom>
          <a:noFill/>
          <a:ln w="36000">
            <a:solidFill>
              <a:srgbClr val="ff99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pic>
        <p:nvPicPr>
          <p:cNvPr id="73" name="" descr=""/>
          <p:cNvPicPr/>
          <p:nvPr/>
        </p:nvPicPr>
        <p:blipFill>
          <a:blip r:embed="rId2"/>
          <a:stretch/>
        </p:blipFill>
        <p:spPr>
          <a:xfrm>
            <a:off x="5328000" y="1199880"/>
            <a:ext cx="1223640" cy="1319760"/>
          </a:xfrm>
          <a:prstGeom prst="rect">
            <a:avLst/>
          </a:prstGeom>
          <a:ln>
            <a:noFill/>
          </a:ln>
        </p:spPr>
      </p:pic>
      <p:pic>
        <p:nvPicPr>
          <p:cNvPr id="74" name="" descr=""/>
          <p:cNvPicPr/>
          <p:nvPr/>
        </p:nvPicPr>
        <p:blipFill>
          <a:blip r:embed="rId3"/>
          <a:stretch/>
        </p:blipFill>
        <p:spPr>
          <a:xfrm>
            <a:off x="5544000" y="2952000"/>
            <a:ext cx="1151640" cy="1151640"/>
          </a:xfrm>
          <a:prstGeom prst="rect">
            <a:avLst/>
          </a:prstGeom>
          <a:ln>
            <a:noFill/>
          </a:ln>
        </p:spPr>
      </p:pic>
      <p:pic>
        <p:nvPicPr>
          <p:cNvPr id="75" name="" descr=""/>
          <p:cNvPicPr/>
          <p:nvPr/>
        </p:nvPicPr>
        <p:blipFill>
          <a:blip r:embed="rId4"/>
          <a:stretch/>
        </p:blipFill>
        <p:spPr>
          <a:xfrm>
            <a:off x="5147280" y="4392000"/>
            <a:ext cx="1980360" cy="2304360"/>
          </a:xfrm>
          <a:prstGeom prst="rect">
            <a:avLst/>
          </a:prstGeom>
          <a:ln>
            <a:noFill/>
          </a:ln>
        </p:spPr>
      </p:pic>
      <p:sp>
        <p:nvSpPr>
          <p:cNvPr id="76" name="CustomShape 5"/>
          <p:cNvSpPr/>
          <p:nvPr/>
        </p:nvSpPr>
        <p:spPr>
          <a:xfrm flipV="1">
            <a:off x="2304000" y="1859760"/>
            <a:ext cx="3024000" cy="84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000">
            <a:solidFill>
              <a:srgbClr val="ff99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7" name="Line 6"/>
          <p:cNvSpPr/>
          <p:nvPr/>
        </p:nvSpPr>
        <p:spPr>
          <a:xfrm>
            <a:off x="2304000" y="1944000"/>
            <a:ext cx="3096000" cy="1296000"/>
          </a:xfrm>
          <a:prstGeom prst="line">
            <a:avLst/>
          </a:prstGeom>
          <a:ln cap="rnd" w="36000">
            <a:solidFill>
              <a:srgbClr val="ff9900"/>
            </a:solidFill>
            <a:custDash>
              <a:ds d="100000" sp="100000"/>
            </a:custDash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8" name="Line 7"/>
          <p:cNvSpPr/>
          <p:nvPr/>
        </p:nvSpPr>
        <p:spPr>
          <a:xfrm>
            <a:off x="2304000" y="1944000"/>
            <a:ext cx="3096000" cy="2592000"/>
          </a:xfrm>
          <a:prstGeom prst="line">
            <a:avLst/>
          </a:prstGeom>
          <a:ln cap="rnd" w="36000">
            <a:solidFill>
              <a:srgbClr val="ff9900"/>
            </a:solidFill>
            <a:custDash>
              <a:ds d="100000" sp="400000"/>
            </a:custDash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en-GB" sz="26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Wifi Priority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0" name="" descr=""/>
          <p:cNvPicPr/>
          <p:nvPr/>
        </p:nvPicPr>
        <p:blipFill>
          <a:blip r:embed="rId1"/>
          <a:stretch/>
        </p:blipFill>
        <p:spPr>
          <a:xfrm>
            <a:off x="2704320" y="1656000"/>
            <a:ext cx="6295320" cy="5199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en-GB" sz="26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The Automation Piece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CustomShape 2"/>
          <p:cNvSpPr/>
          <p:nvPr/>
        </p:nvSpPr>
        <p:spPr>
          <a:xfrm>
            <a:off x="7560000" y="1889640"/>
            <a:ext cx="2142360" cy="214236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Management PC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python ser2net_project.py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3" name="" descr=""/>
          <p:cNvPicPr/>
          <p:nvPr/>
        </p:nvPicPr>
        <p:blipFill>
          <a:blip r:embed="rId2"/>
          <a:stretch/>
        </p:blipFill>
        <p:spPr>
          <a:xfrm>
            <a:off x="4896000" y="5472000"/>
            <a:ext cx="935640" cy="935640"/>
          </a:xfrm>
          <a:prstGeom prst="rect">
            <a:avLst/>
          </a:prstGeom>
          <a:ln>
            <a:noFill/>
          </a:ln>
        </p:spPr>
      </p:pic>
      <p:pic>
        <p:nvPicPr>
          <p:cNvPr id="84" name="" descr=""/>
          <p:cNvPicPr/>
          <p:nvPr/>
        </p:nvPicPr>
        <p:blipFill>
          <a:blip r:embed="rId3"/>
          <a:srcRect l="29757" t="6360" r="29800" b="5565"/>
          <a:stretch/>
        </p:blipFill>
        <p:spPr>
          <a:xfrm>
            <a:off x="648360" y="1944000"/>
            <a:ext cx="1367280" cy="4967280"/>
          </a:xfrm>
          <a:prstGeom prst="rect">
            <a:avLst/>
          </a:prstGeom>
          <a:ln>
            <a:noFill/>
          </a:ln>
        </p:spPr>
      </p:pic>
      <p:pic>
        <p:nvPicPr>
          <p:cNvPr id="85" name="" descr=""/>
          <p:cNvPicPr/>
          <p:nvPr/>
        </p:nvPicPr>
        <p:blipFill>
          <a:blip r:embed="rId4"/>
          <a:srcRect l="3360" t="29414" r="2553" b="26894"/>
          <a:stretch/>
        </p:blipFill>
        <p:spPr>
          <a:xfrm>
            <a:off x="2578680" y="2349360"/>
            <a:ext cx="1452960" cy="674280"/>
          </a:xfrm>
          <a:prstGeom prst="rect">
            <a:avLst/>
          </a:prstGeom>
          <a:ln>
            <a:noFill/>
          </a:ln>
        </p:spPr>
      </p:pic>
      <p:sp>
        <p:nvSpPr>
          <p:cNvPr id="86" name="CustomShape 3"/>
          <p:cNvSpPr/>
          <p:nvPr/>
        </p:nvSpPr>
        <p:spPr>
          <a:xfrm flipH="1">
            <a:off x="2015280" y="3024000"/>
            <a:ext cx="1289160" cy="1403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99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pic>
        <p:nvPicPr>
          <p:cNvPr id="87" name="" descr=""/>
          <p:cNvPicPr/>
          <p:nvPr/>
        </p:nvPicPr>
        <p:blipFill>
          <a:blip r:embed="rId5"/>
          <a:stretch/>
        </p:blipFill>
        <p:spPr>
          <a:xfrm rot="6850800">
            <a:off x="4033800" y="2737800"/>
            <a:ext cx="618120" cy="618120"/>
          </a:xfrm>
          <a:prstGeom prst="rect">
            <a:avLst/>
          </a:prstGeom>
          <a:ln>
            <a:noFill/>
          </a:ln>
        </p:spPr>
      </p:pic>
      <p:sp>
        <p:nvSpPr>
          <p:cNvPr id="88" name="CustomShape 4"/>
          <p:cNvSpPr/>
          <p:nvPr/>
        </p:nvSpPr>
        <p:spPr>
          <a:xfrm>
            <a:off x="4608000" y="2664000"/>
            <a:ext cx="1583640" cy="1583640"/>
          </a:xfrm>
          <a:prstGeom prst="rect">
            <a:avLst/>
          </a:prstGeom>
          <a:blipFill>
            <a:blip r:embed="rId6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3G/4G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Internet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CustomShape 5"/>
          <p:cNvSpPr/>
          <p:nvPr/>
        </p:nvSpPr>
        <p:spPr>
          <a:xfrm rot="19986000">
            <a:off x="4309920" y="2852640"/>
            <a:ext cx="136440" cy="3090960"/>
          </a:xfrm>
          <a:prstGeom prst="can">
            <a:avLst>
              <a:gd name="adj" fmla="val 1996"/>
            </a:avLst>
          </a:prstGeom>
          <a:solidFill>
            <a:srgbClr val="99ff99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0" name="CustomShape 6"/>
          <p:cNvSpPr/>
          <p:nvPr/>
        </p:nvSpPr>
        <p:spPr>
          <a:xfrm rot="13233600">
            <a:off x="6507000" y="3119400"/>
            <a:ext cx="136440" cy="2868120"/>
          </a:xfrm>
          <a:prstGeom prst="can">
            <a:avLst>
              <a:gd name="adj" fmla="val 1996"/>
            </a:avLst>
          </a:prstGeom>
          <a:solidFill>
            <a:srgbClr val="99ff99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1" name="Line 7"/>
          <p:cNvSpPr/>
          <p:nvPr/>
        </p:nvSpPr>
        <p:spPr>
          <a:xfrm>
            <a:off x="5328000" y="3960000"/>
            <a:ext cx="360" cy="1584000"/>
          </a:xfrm>
          <a:prstGeom prst="line">
            <a:avLst/>
          </a:prstGeom>
          <a:ln w="360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2" name="CustomShape 8"/>
          <p:cNvSpPr/>
          <p:nvPr/>
        </p:nvSpPr>
        <p:spPr>
          <a:xfrm>
            <a:off x="6696000" y="4752000"/>
            <a:ext cx="3261600" cy="136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Connect to Console Port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Read hostname and SN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Search for file on MGMT PC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Apply commands from file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Show ouput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2018-02-17T09:58:12Z</dcterms:created>
  <dc:creator/>
  <dc:description/>
  <dc:language>en-GB</dc:language>
  <cp:lastModifiedBy/>
  <dcterms:modified xsi:type="dcterms:W3CDTF">2018-02-20T20:06:27Z</dcterms:modified>
  <cp:revision>4</cp:revision>
  <dc:subject/>
  <dc:title/>
</cp:coreProperties>
</file>