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40" r:id="rId5"/>
  </p:sldMasterIdLst>
  <p:notesMasterIdLst>
    <p:notesMasterId r:id="rId17"/>
  </p:notesMasterIdLst>
  <p:sldIdLst>
    <p:sldId id="258" r:id="rId6"/>
    <p:sldId id="363" r:id="rId7"/>
    <p:sldId id="362" r:id="rId8"/>
    <p:sldId id="367" r:id="rId9"/>
    <p:sldId id="353" r:id="rId10"/>
    <p:sldId id="365" r:id="rId11"/>
    <p:sldId id="355" r:id="rId12"/>
    <p:sldId id="366" r:id="rId13"/>
    <p:sldId id="357" r:id="rId14"/>
    <p:sldId id="358" r:id="rId15"/>
    <p:sldId id="368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334"/>
    <a:srgbClr val="FCFCFC"/>
    <a:srgbClr val="E28700"/>
    <a:srgbClr val="ABB8C4"/>
    <a:srgbClr val="A3A0A3"/>
    <a:srgbClr val="F2F2F2"/>
    <a:srgbClr val="DA8200"/>
    <a:srgbClr val="FB8C00"/>
    <a:srgbClr val="FFFFFF"/>
    <a:srgbClr val="31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820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E50B1B-BE5D-4C96-97B5-C84BF0B144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41A1BB-7053-4BEA-9699-F8E12229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0E3AAD-5FE6-45B6-BCF5-6293FB5C3554}"/>
              </a:ext>
            </a:extLst>
          </p:cNvPr>
          <p:cNvSpPr/>
          <p:nvPr userDrawn="1"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FEDB5-DF8F-4C7C-94D3-84ED727FF85F}"/>
              </a:ext>
            </a:extLst>
          </p:cNvPr>
          <p:cNvSpPr/>
          <p:nvPr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99A004-FB56-493A-A71B-6870A437CF9B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7226FF-7AE2-49C2-B057-7EB7475F9D21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90E057-3044-43B8-892F-C4D979A881CA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2EA720-9B50-4F39-AC47-CE3CDF673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0" y="2766217"/>
            <a:ext cx="521970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684" name="Text Placeholder 683">
            <a:extLst>
              <a:ext uri="{FF2B5EF4-FFF2-40B4-BE49-F238E27FC236}">
                <a16:creationId xmlns:a16="http://schemas.microsoft.com/office/drawing/2014/main" id="{4C3DACE8-F614-45E1-B710-7CF2951B32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5850" y="4167188"/>
            <a:ext cx="5219700" cy="470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85" name="Text Placeholder 683">
            <a:extLst>
              <a:ext uri="{FF2B5EF4-FFF2-40B4-BE49-F238E27FC236}">
                <a16:creationId xmlns:a16="http://schemas.microsoft.com/office/drawing/2014/main" id="{8094E89A-EE30-4741-A2E7-4ED087682D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4675584"/>
            <a:ext cx="5219700" cy="470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|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346907-FE87-4EC7-8D66-627910BAC739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26FE5E-C2D7-47BD-AEDA-808FEB4F3FD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423F7-FEBC-41BE-A21E-A3E8F5B45CFB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33BC82C-71A6-4DE9-BC96-5C442C5F3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0979"/>
            <a:ext cx="4513811" cy="67339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7908B6-E716-4084-A232-B58289DEBA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582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1313-A578-4042-B3E5-471189A76224}"/>
              </a:ext>
            </a:extLst>
          </p:cNvPr>
          <p:cNvSpPr/>
          <p:nvPr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9730F-D988-43CB-B677-3D444FF874C6}"/>
              </a:ext>
            </a:extLst>
          </p:cNvPr>
          <p:cNvSpPr/>
          <p:nvPr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33043B5-5680-4250-86C9-BE44F75AAA0D}"/>
              </a:ext>
            </a:extLst>
          </p:cNvPr>
          <p:cNvSpPr txBox="1">
            <a:spLocks/>
          </p:cNvSpPr>
          <p:nvPr/>
        </p:nvSpPr>
        <p:spPr>
          <a:xfrm>
            <a:off x="442912" y="6356350"/>
            <a:ext cx="42227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84D56C72-D235-47C2-B9EA-AB247CE92C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ED97D-E8CB-4D64-8F79-4F514F5C4A3B}"/>
              </a:ext>
            </a:extLst>
          </p:cNvPr>
          <p:cNvSpPr/>
          <p:nvPr userDrawn="1"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1EEC47-1164-46D8-89DC-66722C5A3FF0}"/>
              </a:ext>
            </a:extLst>
          </p:cNvPr>
          <p:cNvSpPr/>
          <p:nvPr userDrawn="1"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A3DD5C-CCC2-428A-A82B-5B774ABBBCAA}"/>
              </a:ext>
            </a:extLst>
          </p:cNvPr>
          <p:cNvSpPr txBox="1">
            <a:spLocks/>
          </p:cNvSpPr>
          <p:nvPr userDrawn="1"/>
        </p:nvSpPr>
        <p:spPr>
          <a:xfrm>
            <a:off x="442912" y="6356350"/>
            <a:ext cx="42227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84D56C72-D235-47C2-B9EA-AB247CE92C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6C19910-CF73-48D6-AA1E-6083CA1125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B4FBCFB1-35B2-43D6-9F0E-8757B4B724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1" y="1259578"/>
            <a:ext cx="5426396" cy="4910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4933-B038-48A2-937A-23C404965E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04014" y="1259571"/>
            <a:ext cx="5445073" cy="491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EF4BF-2AE4-4CEC-9AE0-E91768CEDA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6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_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1313-A578-4042-B3E5-471189A76224}"/>
              </a:ext>
            </a:extLst>
          </p:cNvPr>
          <p:cNvSpPr/>
          <p:nvPr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9730F-D988-43CB-B677-3D444FF874C6}"/>
              </a:ext>
            </a:extLst>
          </p:cNvPr>
          <p:cNvSpPr/>
          <p:nvPr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33043B5-5680-4250-86C9-BE44F75AAA0D}"/>
              </a:ext>
            </a:extLst>
          </p:cNvPr>
          <p:cNvSpPr txBox="1">
            <a:spLocks/>
          </p:cNvSpPr>
          <p:nvPr/>
        </p:nvSpPr>
        <p:spPr>
          <a:xfrm>
            <a:off x="442912" y="6356350"/>
            <a:ext cx="42227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84D56C72-D235-47C2-B9EA-AB247CE92C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ED97D-E8CB-4D64-8F79-4F514F5C4A3B}"/>
              </a:ext>
            </a:extLst>
          </p:cNvPr>
          <p:cNvSpPr/>
          <p:nvPr userDrawn="1"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1EEC47-1164-46D8-89DC-66722C5A3FF0}"/>
              </a:ext>
            </a:extLst>
          </p:cNvPr>
          <p:cNvSpPr/>
          <p:nvPr userDrawn="1"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A3DD5C-CCC2-428A-A82B-5B774ABBBCAA}"/>
              </a:ext>
            </a:extLst>
          </p:cNvPr>
          <p:cNvSpPr txBox="1">
            <a:spLocks/>
          </p:cNvSpPr>
          <p:nvPr userDrawn="1"/>
        </p:nvSpPr>
        <p:spPr>
          <a:xfrm>
            <a:off x="442912" y="6356350"/>
            <a:ext cx="42227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84D56C72-D235-47C2-B9EA-AB247CE92C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F4C1788-2D28-4E66-9B90-F6AC5FE9E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sp>
        <p:nvSpPr>
          <p:cNvPr id="24" name="Content Placeholder 14">
            <a:extLst>
              <a:ext uri="{FF2B5EF4-FFF2-40B4-BE49-F238E27FC236}">
                <a16:creationId xmlns:a16="http://schemas.microsoft.com/office/drawing/2014/main" id="{E0D06777-C74C-4982-9146-44076A1B1C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1" y="1722778"/>
            <a:ext cx="5426396" cy="4441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9760B6C-CF2B-492A-93DF-29597D1BE1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22691" y="1722803"/>
            <a:ext cx="5426396" cy="4441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148D5D6-3ACF-40DF-AB77-34506E9EA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4" y="1284413"/>
            <a:ext cx="5426394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91A4757-7156-4E1B-B687-EF32EC885A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94" y="1284412"/>
            <a:ext cx="5426394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FC6D8-B012-4185-A9FC-D4C6E06DD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8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1313-A578-4042-B3E5-471189A76224}"/>
              </a:ext>
            </a:extLst>
          </p:cNvPr>
          <p:cNvSpPr/>
          <p:nvPr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9730F-D988-43CB-B677-3D444FF874C6}"/>
              </a:ext>
            </a:extLst>
          </p:cNvPr>
          <p:cNvSpPr/>
          <p:nvPr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8EC9EFE-DD79-44B1-9344-33F407DEA8CC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FE6A1F93-320B-447D-8619-A1FFE91F4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9EE2C3-935F-45E9-9E59-755F650064D7}"/>
              </a:ext>
            </a:extLst>
          </p:cNvPr>
          <p:cNvSpPr/>
          <p:nvPr userDrawn="1"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CEA0C-089E-490D-9E05-CEA0906262FE}"/>
              </a:ext>
            </a:extLst>
          </p:cNvPr>
          <p:cNvSpPr/>
          <p:nvPr userDrawn="1"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2BEB281-EA78-484C-82A2-DCAFF5187D02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FE6A1F93-320B-447D-8619-A1FFE91F494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3CF7A-A380-4AF0-9048-927A97A3007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913" y="1259571"/>
            <a:ext cx="3546475" cy="4911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BF1AA3-5786-4AA4-8C1A-2521B6AB967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22763" y="1259571"/>
            <a:ext cx="3546475" cy="4911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DDE61FC-5509-4F97-88C3-EB852E1AD51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199438" y="1259571"/>
            <a:ext cx="3546475" cy="4911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F00DC9-3756-4302-AE36-006E9D27A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AC8459-78D3-4DAF-BFB1-D309F4F93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40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_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1313-A578-4042-B3E5-471189A76224}"/>
              </a:ext>
            </a:extLst>
          </p:cNvPr>
          <p:cNvSpPr/>
          <p:nvPr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9730F-D988-43CB-B677-3D444FF874C6}"/>
              </a:ext>
            </a:extLst>
          </p:cNvPr>
          <p:cNvSpPr/>
          <p:nvPr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8EC9EFE-DD79-44B1-9344-33F407DEA8CC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FE6A1F93-320B-447D-8619-A1FFE91F4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9EE2C3-935F-45E9-9E59-755F650064D7}"/>
              </a:ext>
            </a:extLst>
          </p:cNvPr>
          <p:cNvSpPr/>
          <p:nvPr userDrawn="1"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CEA0C-089E-490D-9E05-CEA0906262FE}"/>
              </a:ext>
            </a:extLst>
          </p:cNvPr>
          <p:cNvSpPr/>
          <p:nvPr userDrawn="1"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2BEB281-EA78-484C-82A2-DCAFF5187D02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FE6A1F93-320B-447D-8619-A1FFE91F494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5E0686F5-47DA-44D4-BB23-12076BE473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1" y="1666677"/>
            <a:ext cx="3546475" cy="4497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EF091C7-81E5-4C76-9BF3-E4E600C0D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4" y="1222422"/>
            <a:ext cx="3546474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CDB393F-8B82-4F3F-B804-0186188FA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E4598340-9386-4D47-838C-573346F031E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318793" y="1666677"/>
            <a:ext cx="3546474" cy="4497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54E5AE6-2A69-438B-8A29-2AF16319C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18795" y="1222422"/>
            <a:ext cx="354647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 Here</a:t>
            </a:r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0CF91AF-648E-4176-978B-63F889B5B76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194672" y="1666677"/>
            <a:ext cx="3546472" cy="4497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DFB6834-8369-4D6B-92B2-A45E6DDD69E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94674" y="1222422"/>
            <a:ext cx="3546471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5AB85F-C58F-4ABA-9D02-51B0E02737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7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1313-A578-4042-B3E5-471189A76224}"/>
              </a:ext>
            </a:extLst>
          </p:cNvPr>
          <p:cNvSpPr/>
          <p:nvPr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9730F-D988-43CB-B677-3D444FF874C6}"/>
              </a:ext>
            </a:extLst>
          </p:cNvPr>
          <p:cNvSpPr/>
          <p:nvPr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23B9EE-A1ED-4983-9636-D78B00094F8E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B4DD7487-3E30-400A-9355-A2F65FBAAD7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B20821-FDE1-4B3F-9D52-21B5E0EFB459}"/>
              </a:ext>
            </a:extLst>
          </p:cNvPr>
          <p:cNvSpPr/>
          <p:nvPr userDrawn="1"/>
        </p:nvSpPr>
        <p:spPr>
          <a:xfrm>
            <a:off x="0" y="0"/>
            <a:ext cx="12192000" cy="118319"/>
          </a:xfrm>
          <a:prstGeom prst="rect">
            <a:avLst/>
          </a:prstGeom>
          <a:solidFill>
            <a:srgbClr val="0F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76A16-EE89-42EF-B3A3-5A965333AD67}"/>
              </a:ext>
            </a:extLst>
          </p:cNvPr>
          <p:cNvSpPr/>
          <p:nvPr userDrawn="1"/>
        </p:nvSpPr>
        <p:spPr>
          <a:xfrm>
            <a:off x="5376000" y="-1"/>
            <a:ext cx="1440000" cy="118319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AD23309-63B5-475D-A316-CE9C4F022650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B4DD7487-3E30-400A-9355-A2F65FBAAD7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775C2C-8B15-4893-91B2-0EDB5D102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F964FB-93E3-45A9-A599-8F32B7B0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5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D0CAED-624F-4687-938A-5A5BACE3774A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274678-4BA5-430A-A096-8054B6C705E2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5F1C3B33-1E58-478A-B15A-F986D776A3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F1C743-866D-407D-8F11-CFBDCE73B05A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A71051-4F1B-461B-92C1-D1E6CC4A342A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F96D41-048F-429C-8443-1907D5A8CAB8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E75A956-2502-4E12-9BE7-5D2842CC19ED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5F1C3B33-1E58-478A-B15A-F986D776A397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DEEE81-A437-4D74-82A4-3BCF7A563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48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482975-E703-47D2-87DE-B45EE7DC5881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/>
              </a:rPr>
              <a:t>Metaswitch Networks | Proprietary and confidential | © 2019 | </a:t>
            </a:r>
            <a:fld id="{5F1C3B33-1E58-478A-B15A-F986D776A397}" type="slidenum">
              <a:rPr lang="en-US" smtClean="0">
                <a:solidFill>
                  <a:schemeClr val="bg1"/>
                </a:solidFill>
                <a:latin typeface="Calibri"/>
              </a:rPr>
              <a:t>‹#›</a:t>
            </a:fld>
            <a:endParaRPr lang="en-ID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B6A0EF-4B01-4858-90B8-373329560AE3}"/>
              </a:ext>
            </a:extLst>
          </p:cNvPr>
          <p:cNvGrpSpPr/>
          <p:nvPr userDrawn="1"/>
        </p:nvGrpSpPr>
        <p:grpSpPr>
          <a:xfrm rot="5400000">
            <a:off x="6040851" y="-6045719"/>
            <a:ext cx="118319" cy="12192000"/>
            <a:chOff x="258815" y="300788"/>
            <a:chExt cx="107563" cy="62564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1E7F60-2FA4-4C07-8D05-8EF8DDE72E22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7CE912-50FC-4493-8F8E-5B19CBF21937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BA90878-55C3-437F-AA3E-49EE989B1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25" y="6430475"/>
            <a:ext cx="1461973" cy="2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655BE-A0C9-484E-A573-CDE75110CB43}"/>
              </a:ext>
            </a:extLst>
          </p:cNvPr>
          <p:cNvSpPr/>
          <p:nvPr/>
        </p:nvSpPr>
        <p:spPr>
          <a:xfrm>
            <a:off x="781324" y="0"/>
            <a:ext cx="1070784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BB770FF-72AA-4C77-B332-94EE821011FC}"/>
              </a:ext>
            </a:extLst>
          </p:cNvPr>
          <p:cNvSpPr/>
          <p:nvPr/>
        </p:nvSpPr>
        <p:spPr>
          <a:xfrm>
            <a:off x="5866964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D81071-60B3-42B3-B610-38FEB21EA321}"/>
              </a:ext>
            </a:extLst>
          </p:cNvPr>
          <p:cNvSpPr/>
          <p:nvPr/>
        </p:nvSpPr>
        <p:spPr>
          <a:xfrm>
            <a:off x="1552386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66E1-C4D2-4CB0-8EF3-341EE500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599" y="2766218"/>
            <a:ext cx="4114801" cy="1325563"/>
          </a:xfrm>
          <a:ln w="28575">
            <a:solidFill>
              <a:schemeClr val="bg1"/>
            </a:solidFill>
          </a:ln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08ACD-B6AE-45AD-BDD8-902896AF9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1005" y="6356350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Metaswitch Networks | Proprietary and confidential | © 2019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65E9F8-C5F5-497B-8FBA-09647DCE3D3B}"/>
              </a:ext>
            </a:extLst>
          </p:cNvPr>
          <p:cNvGrpSpPr/>
          <p:nvPr/>
        </p:nvGrpSpPr>
        <p:grpSpPr>
          <a:xfrm rot="16200000">
            <a:off x="-2700011" y="3375218"/>
            <a:ext cx="6256424" cy="107564"/>
            <a:chOff x="0" y="-1"/>
            <a:chExt cx="12192000" cy="118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F05D5A-8C0A-40B1-BFC4-267120CC4020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F12B72-89B4-4A29-9744-D86E80476580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FF0FCAD-2479-43AC-8815-BC99E24607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9911" y="6381006"/>
            <a:ext cx="1512889" cy="2496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910DF-FF86-49F8-9F9A-22A49502F768}"/>
              </a:ext>
            </a:extLst>
          </p:cNvPr>
          <p:cNvSpPr/>
          <p:nvPr userDrawn="1"/>
        </p:nvSpPr>
        <p:spPr>
          <a:xfrm>
            <a:off x="781324" y="0"/>
            <a:ext cx="1070784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65F3D9-0970-4B11-B679-D319CF28E057}"/>
              </a:ext>
            </a:extLst>
          </p:cNvPr>
          <p:cNvSpPr/>
          <p:nvPr userDrawn="1"/>
        </p:nvSpPr>
        <p:spPr>
          <a:xfrm>
            <a:off x="5866964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555D52-4619-4316-A90E-C615289EFB27}"/>
              </a:ext>
            </a:extLst>
          </p:cNvPr>
          <p:cNvSpPr/>
          <p:nvPr userDrawn="1"/>
        </p:nvSpPr>
        <p:spPr>
          <a:xfrm>
            <a:off x="1552386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75F60F-67FD-4ADB-8579-C1DA8EE6C2D0}"/>
              </a:ext>
            </a:extLst>
          </p:cNvPr>
          <p:cNvGrpSpPr/>
          <p:nvPr userDrawn="1"/>
        </p:nvGrpSpPr>
        <p:grpSpPr>
          <a:xfrm rot="16200000">
            <a:off x="-2700011" y="3375218"/>
            <a:ext cx="6256424" cy="107564"/>
            <a:chOff x="0" y="-1"/>
            <a:chExt cx="12192000" cy="1183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842F3A-800F-4B50-87D6-BFE1AA119B38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BDAA31-4800-4C31-A1CD-6DF518803AF7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8C3F7FF-7C95-45BE-89E9-677D16ADDD92}"/>
              </a:ext>
            </a:extLst>
          </p:cNvPr>
          <p:cNvSpPr/>
          <p:nvPr userDrawn="1"/>
        </p:nvSpPr>
        <p:spPr>
          <a:xfrm>
            <a:off x="5651500" y="2111940"/>
            <a:ext cx="889000" cy="76200"/>
          </a:xfrm>
          <a:prstGeom prst="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D2BA29C-C29A-46CE-9EFA-F8F8EA7B1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4259" y="940831"/>
            <a:ext cx="4068383" cy="10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33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866304" y="7031185"/>
            <a:ext cx="246231" cy="415472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endParaRPr lang="en-US" sz="1800" dirty="0">
              <a:latin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" y="508001"/>
            <a:ext cx="12192000" cy="5937251"/>
          </a:xfrm>
          <a:prstGeom prst="rect">
            <a:avLst/>
          </a:prstGeom>
          <a:noFill/>
          <a:ln>
            <a:noFill/>
          </a:ln>
        </p:spPr>
        <p:txBody>
          <a:bodyPr vert="horz" lIns="365665" tIns="365665" rIns="365665" bIns="182832" rtlCol="0">
            <a:noAutofit/>
          </a:bodyPr>
          <a:lstStyle/>
          <a:p>
            <a:pPr lvl="0"/>
            <a:r>
              <a:rPr lang="en-GB" dirty="0"/>
              <a:t>Bullet 1</a:t>
            </a:r>
            <a:endParaRPr lang="en-US" dirty="0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9528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1" y="519551"/>
            <a:ext cx="6096001" cy="5936287"/>
          </a:xfrm>
          <a:prstGeom prst="rect">
            <a:avLst/>
          </a:prstGeom>
          <a:noFill/>
          <a:ln>
            <a:noFill/>
          </a:ln>
        </p:spPr>
        <p:txBody>
          <a:bodyPr vert="horz" lIns="365665" tIns="365665" rIns="365665" bIns="182832" rtlCol="0">
            <a:noAutofit/>
          </a:bodyPr>
          <a:lstStyle/>
          <a:p>
            <a:pPr lvl="0"/>
            <a:r>
              <a:rPr lang="en-GB" dirty="0"/>
              <a:t>Bullet 1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 hasCustomPrompt="1"/>
          </p:nvPr>
        </p:nvSpPr>
        <p:spPr>
          <a:xfrm>
            <a:off x="6112497" y="514830"/>
            <a:ext cx="6083808" cy="5936287"/>
          </a:xfrm>
          <a:prstGeom prst="rect">
            <a:avLst/>
          </a:prstGeom>
          <a:noFill/>
          <a:ln>
            <a:noFill/>
          </a:ln>
        </p:spPr>
        <p:txBody>
          <a:bodyPr vert="horz" lIns="365665" tIns="365665" rIns="365665" bIns="182832" rtlCol="0">
            <a:noAutofit/>
          </a:bodyPr>
          <a:lstStyle/>
          <a:p>
            <a:pPr lvl="0"/>
            <a:r>
              <a:rPr lang="en-GB" dirty="0"/>
              <a:t>Bullet 1</a:t>
            </a:r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85553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FEDB5-DF8F-4C7C-94D3-84ED727FF85F}"/>
              </a:ext>
            </a:extLst>
          </p:cNvPr>
          <p:cNvSpPr/>
          <p:nvPr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A720-9B50-4F39-AC47-CE3CDF673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0" y="2766217"/>
            <a:ext cx="521970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684" name="Text Placeholder 683">
            <a:extLst>
              <a:ext uri="{FF2B5EF4-FFF2-40B4-BE49-F238E27FC236}">
                <a16:creationId xmlns:a16="http://schemas.microsoft.com/office/drawing/2014/main" id="{4C3DACE8-F614-45E1-B710-7CF2951B32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5850" y="4167188"/>
            <a:ext cx="5219700" cy="470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85" name="Text Placeholder 683">
            <a:extLst>
              <a:ext uri="{FF2B5EF4-FFF2-40B4-BE49-F238E27FC236}">
                <a16:creationId xmlns:a16="http://schemas.microsoft.com/office/drawing/2014/main" id="{8094E89A-EE30-4741-A2E7-4ED087682D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4675584"/>
            <a:ext cx="5219700" cy="470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| Date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99A004-FB56-493A-A71B-6870A437CF9B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7226FF-7AE2-49C2-B057-7EB7475F9D21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90E057-3044-43B8-892F-C4D979A881CA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3ECD5-44BF-41A7-88FA-902AD8749276}"/>
              </a:ext>
            </a:extLst>
          </p:cNvPr>
          <p:cNvSpPr/>
          <p:nvPr userDrawn="1"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61B454-4A8C-4B92-9AD7-F6A48797C73F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FD6F1D-ED0F-4530-A77D-1234E769FE52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D45A0D-1429-4762-82AC-5BB03620721D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F271A29-4324-42A7-ACF3-509889E8F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41" y="78"/>
            <a:ext cx="5144918" cy="6857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610E64-68F8-4BB4-90B6-7F496ECC8F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  <a:effectLst>
            <a:glow rad="508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829571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Table Slide title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61820" y="796639"/>
            <a:ext cx="11268362" cy="5495636"/>
          </a:xfrm>
        </p:spPr>
        <p:txBody>
          <a:bodyPr tIns="365665"/>
          <a:lstStyle>
            <a:lvl1pPr>
              <a:defRPr sz="2100" baseline="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8" y="0"/>
            <a:ext cx="2131484" cy="4572000"/>
          </a:xfrm>
          <a:noFill/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To create a new</a:t>
            </a:r>
            <a:r>
              <a:rPr lang="en-US" baseline="0" dirty="0"/>
              <a:t> table, click on the Table icon in the center</a:t>
            </a:r>
            <a:br>
              <a:rPr lang="en-US" baseline="0" dirty="0"/>
            </a:br>
            <a:br>
              <a:rPr lang="en-US" baseline="0" dirty="0"/>
            </a:br>
            <a:r>
              <a:rPr lang="en-US" dirty="0"/>
              <a:t>TIP: To choose a table theme, go to the Table Design tab (Table Layout tab on Mac)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8362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866304" y="7031185"/>
            <a:ext cx="246231" cy="415472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endParaRPr lang="en-US" sz="1800" dirty="0"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989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1369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Lifecycle</a:t>
            </a:r>
            <a:endParaRPr lang="en-US" dirty="0"/>
          </a:p>
        </p:txBody>
      </p:sp>
      <p:sp>
        <p:nvSpPr>
          <p:cNvPr id="23" name="Arc 22"/>
          <p:cNvSpPr>
            <a:spLocks noChangeAspect="1"/>
          </p:cNvSpPr>
          <p:nvPr userDrawn="1"/>
        </p:nvSpPr>
        <p:spPr>
          <a:xfrm rot="5400000">
            <a:off x="3616682" y="1072712"/>
            <a:ext cx="4958637" cy="4949425"/>
          </a:xfrm>
          <a:prstGeom prst="arc">
            <a:avLst>
              <a:gd name="adj1" fmla="val 18339138"/>
              <a:gd name="adj2" fmla="val 0"/>
            </a:avLst>
          </a:prstGeom>
          <a:ln w="38100" cmpd="sng">
            <a:solidFill>
              <a:schemeClr val="accent2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24" name="Arc 23"/>
          <p:cNvSpPr>
            <a:spLocks noChangeAspect="1"/>
          </p:cNvSpPr>
          <p:nvPr userDrawn="1"/>
        </p:nvSpPr>
        <p:spPr>
          <a:xfrm rot="8908979">
            <a:off x="3616682" y="1072713"/>
            <a:ext cx="4958637" cy="4949425"/>
          </a:xfrm>
          <a:prstGeom prst="arc">
            <a:avLst>
              <a:gd name="adj1" fmla="val 18339138"/>
              <a:gd name="adj2" fmla="val 0"/>
            </a:avLst>
          </a:prstGeom>
          <a:ln w="38100" cmpd="sng">
            <a:solidFill>
              <a:schemeClr val="tx2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25" name="Arc 24"/>
          <p:cNvSpPr>
            <a:spLocks noChangeAspect="1"/>
          </p:cNvSpPr>
          <p:nvPr userDrawn="1"/>
        </p:nvSpPr>
        <p:spPr>
          <a:xfrm rot="12518204">
            <a:off x="3616682" y="1072713"/>
            <a:ext cx="4958637" cy="4949425"/>
          </a:xfrm>
          <a:prstGeom prst="arc">
            <a:avLst>
              <a:gd name="adj1" fmla="val 18339138"/>
              <a:gd name="adj2" fmla="val 0"/>
            </a:avLst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26" name="Arc 25"/>
          <p:cNvSpPr>
            <a:spLocks noChangeAspect="1"/>
          </p:cNvSpPr>
          <p:nvPr userDrawn="1"/>
        </p:nvSpPr>
        <p:spPr>
          <a:xfrm rot="19800000">
            <a:off x="3616682" y="1072713"/>
            <a:ext cx="4958637" cy="4949425"/>
          </a:xfrm>
          <a:prstGeom prst="arc">
            <a:avLst>
              <a:gd name="adj1" fmla="val 18339138"/>
              <a:gd name="adj2" fmla="val 0"/>
            </a:avLst>
          </a:prstGeom>
          <a:ln w="38100" cmpd="sng">
            <a:solidFill>
              <a:schemeClr val="accent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27" name="Arc 26"/>
          <p:cNvSpPr>
            <a:spLocks noChangeAspect="1"/>
          </p:cNvSpPr>
          <p:nvPr userDrawn="1"/>
        </p:nvSpPr>
        <p:spPr>
          <a:xfrm rot="1943936">
            <a:off x="3616682" y="1072713"/>
            <a:ext cx="4958637" cy="4949425"/>
          </a:xfrm>
          <a:prstGeom prst="arc">
            <a:avLst>
              <a:gd name="adj1" fmla="val 18339138"/>
              <a:gd name="adj2" fmla="val 0"/>
            </a:avLst>
          </a:prstGeom>
          <a:ln w="38100" cmpd="sng">
            <a:solidFill>
              <a:schemeClr val="accent5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28" name="Arc 27"/>
          <p:cNvSpPr>
            <a:spLocks noChangeAspect="1"/>
          </p:cNvSpPr>
          <p:nvPr userDrawn="1"/>
        </p:nvSpPr>
        <p:spPr>
          <a:xfrm rot="16200000">
            <a:off x="3616682" y="1072712"/>
            <a:ext cx="4958637" cy="4949425"/>
          </a:xfrm>
          <a:prstGeom prst="arc">
            <a:avLst>
              <a:gd name="adj1" fmla="val 18339138"/>
              <a:gd name="adj2" fmla="val 0"/>
            </a:avLst>
          </a:prstGeom>
          <a:ln w="38100" cmpd="sng">
            <a:solidFill>
              <a:schemeClr val="accent3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6217287" y="761109"/>
            <a:ext cx="778652" cy="778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 sz="1800" dirty="0">
              <a:latin typeface="Calibri"/>
            </a:endParaRPr>
          </a:p>
        </p:txBody>
      </p:sp>
      <p:sp>
        <p:nvSpPr>
          <p:cNvPr id="30" name="Oval 29"/>
          <p:cNvSpPr/>
          <p:nvPr userDrawn="1"/>
        </p:nvSpPr>
        <p:spPr>
          <a:xfrm>
            <a:off x="8027343" y="2398017"/>
            <a:ext cx="778652" cy="778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 sz="1800" dirty="0">
              <a:latin typeface="Calibri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7471121" y="4845201"/>
            <a:ext cx="778652" cy="778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 sz="1800" dirty="0">
              <a:latin typeface="Calibri"/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5184447" y="5487901"/>
            <a:ext cx="778652" cy="778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 sz="1800" dirty="0">
              <a:latin typeface="Calibri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3355106" y="3955322"/>
            <a:ext cx="778652" cy="778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 sz="1800" dirty="0">
              <a:latin typeface="Calibri"/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3812444" y="1545211"/>
            <a:ext cx="778652" cy="778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 sz="1800" dirty="0">
              <a:latin typeface="Calibri"/>
            </a:endParaRP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7650613" y="910168"/>
            <a:ext cx="2438400" cy="609600"/>
          </a:xfrm>
        </p:spPr>
        <p:txBody>
          <a:bodyPr lIns="0" tIns="0" rIns="0" bIns="0">
            <a:noAutofit/>
          </a:bodyPr>
          <a:lstStyle>
            <a:lvl1pPr marL="0" indent="0">
              <a:buFont typeface="Arial"/>
              <a:buNone/>
              <a:defRPr sz="1900">
                <a:solidFill>
                  <a:schemeClr val="accent1"/>
                </a:solidFill>
              </a:defRPr>
            </a:lvl1pPr>
            <a:lvl2pPr marL="480400" indent="0">
              <a:buNone/>
              <a:defRPr/>
            </a:lvl2pPr>
            <a:lvl3pPr marL="596796" indent="0">
              <a:buFont typeface="Arial"/>
              <a:buNone/>
              <a:defRPr/>
            </a:lvl3pPr>
            <a:lvl4pPr marL="838053" indent="0">
              <a:buNone/>
              <a:defRPr/>
            </a:lvl4pPr>
            <a:lvl5pPr marL="1079311" indent="0">
              <a:buNone/>
              <a:defRPr/>
            </a:lvl5pPr>
          </a:lstStyle>
          <a:p>
            <a:pPr lvl="0"/>
            <a:r>
              <a:rPr lang="en-US" dirty="0"/>
              <a:t>Stage 2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9064251" y="2472916"/>
            <a:ext cx="2438400" cy="609600"/>
          </a:xfrm>
        </p:spPr>
        <p:txBody>
          <a:bodyPr lIns="0" tIns="0" rIns="0" bIns="0">
            <a:noAutofit/>
          </a:bodyPr>
          <a:lstStyle>
            <a:lvl1pPr marL="0" indent="0">
              <a:buFont typeface="Arial"/>
              <a:buNone/>
              <a:defRPr sz="1900">
                <a:solidFill>
                  <a:schemeClr val="accent5"/>
                </a:solidFill>
              </a:defRPr>
            </a:lvl1pPr>
            <a:lvl2pPr marL="480400" indent="0">
              <a:buNone/>
              <a:defRPr/>
            </a:lvl2pPr>
            <a:lvl3pPr marL="596796" indent="0">
              <a:buFont typeface="Arial"/>
              <a:buNone/>
              <a:defRPr/>
            </a:lvl3pPr>
            <a:lvl4pPr marL="838053" indent="0">
              <a:buNone/>
              <a:defRPr/>
            </a:lvl4pPr>
            <a:lvl5pPr marL="1079311" indent="0">
              <a:buNone/>
              <a:defRPr/>
            </a:lvl5pPr>
          </a:lstStyle>
          <a:p>
            <a:pPr lvl="0"/>
            <a:r>
              <a:rPr lang="en-US" dirty="0"/>
              <a:t>Stage 3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426575" y="5132397"/>
            <a:ext cx="2438400" cy="609600"/>
          </a:xfrm>
        </p:spPr>
        <p:txBody>
          <a:bodyPr lIns="0" tIns="0" rIns="0" bIns="0">
            <a:noAutofit/>
          </a:bodyPr>
          <a:lstStyle>
            <a:lvl1pPr marL="0" indent="0">
              <a:buFont typeface="Arial"/>
              <a:buNone/>
              <a:defRPr sz="1900">
                <a:solidFill>
                  <a:schemeClr val="accent2"/>
                </a:solidFill>
              </a:defRPr>
            </a:lvl1pPr>
            <a:lvl2pPr marL="480400" indent="0">
              <a:buNone/>
              <a:defRPr/>
            </a:lvl2pPr>
            <a:lvl3pPr marL="596796" indent="0">
              <a:buFont typeface="Arial"/>
              <a:buNone/>
              <a:defRPr/>
            </a:lvl3pPr>
            <a:lvl4pPr marL="838053" indent="0">
              <a:buNone/>
              <a:defRPr/>
            </a:lvl4pPr>
            <a:lvl5pPr marL="1079311" indent="0">
              <a:buNone/>
              <a:defRPr/>
            </a:lvl5pPr>
          </a:lstStyle>
          <a:p>
            <a:pPr lvl="0"/>
            <a:r>
              <a:rPr lang="en-US" dirty="0"/>
              <a:t>Stage 4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128969" y="1540924"/>
            <a:ext cx="2438400" cy="609600"/>
          </a:xfrm>
        </p:spPr>
        <p:txBody>
          <a:bodyPr lIns="0" tIns="0" rIns="0" bIns="0">
            <a:noAutofit/>
          </a:bodyPr>
          <a:lstStyle>
            <a:lvl1pPr marL="0" indent="0" algn="r">
              <a:buFont typeface="Arial"/>
              <a:buNone/>
              <a:defRPr sz="1900">
                <a:solidFill>
                  <a:schemeClr val="accent3"/>
                </a:solidFill>
              </a:defRPr>
            </a:lvl1pPr>
            <a:lvl2pPr marL="480400" indent="0">
              <a:buNone/>
              <a:defRPr/>
            </a:lvl2pPr>
            <a:lvl3pPr marL="596796" indent="0">
              <a:buFont typeface="Arial"/>
              <a:buNone/>
              <a:defRPr/>
            </a:lvl3pPr>
            <a:lvl4pPr marL="838053" indent="0">
              <a:buNone/>
              <a:defRPr/>
            </a:lvl4pPr>
            <a:lvl5pPr marL="1079311" indent="0">
              <a:buNone/>
              <a:defRPr/>
            </a:lvl5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0" y="4003644"/>
            <a:ext cx="2438400" cy="609600"/>
          </a:xfrm>
        </p:spPr>
        <p:txBody>
          <a:bodyPr lIns="0" tIns="0" rIns="0" bIns="0">
            <a:noAutofit/>
          </a:bodyPr>
          <a:lstStyle>
            <a:lvl1pPr marL="0" indent="0" algn="r">
              <a:buFont typeface="Arial"/>
              <a:buNone/>
              <a:defRPr sz="19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80400" indent="0">
              <a:buNone/>
              <a:defRPr/>
            </a:lvl2pPr>
            <a:lvl3pPr marL="596796" indent="0">
              <a:buFont typeface="Arial"/>
              <a:buNone/>
              <a:defRPr/>
            </a:lvl3pPr>
            <a:lvl4pPr marL="838053" indent="0">
              <a:buNone/>
              <a:defRPr/>
            </a:lvl4pPr>
            <a:lvl5pPr marL="1079311" indent="0">
              <a:buNone/>
              <a:defRPr/>
            </a:lvl5pPr>
          </a:lstStyle>
          <a:p>
            <a:pPr lvl="0"/>
            <a:r>
              <a:rPr lang="en-US" dirty="0"/>
              <a:t>Stage 6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851826" y="5630388"/>
            <a:ext cx="2438400" cy="609600"/>
          </a:xfrm>
        </p:spPr>
        <p:txBody>
          <a:bodyPr lIns="0" tIns="0" rIns="0" bIns="0">
            <a:noAutofit/>
          </a:bodyPr>
          <a:lstStyle>
            <a:lvl1pPr marL="0" indent="0" algn="r">
              <a:buFont typeface="Arial"/>
              <a:buNone/>
              <a:defRPr sz="1900">
                <a:solidFill>
                  <a:schemeClr val="tx2"/>
                </a:solidFill>
              </a:defRPr>
            </a:lvl1pPr>
            <a:lvl2pPr marL="480400" indent="0">
              <a:buNone/>
              <a:defRPr/>
            </a:lvl2pPr>
            <a:lvl3pPr marL="596796" indent="0">
              <a:buFont typeface="Arial"/>
              <a:buNone/>
              <a:defRPr/>
            </a:lvl3pPr>
            <a:lvl4pPr marL="838053" indent="0">
              <a:buNone/>
              <a:defRPr/>
            </a:lvl4pPr>
            <a:lvl5pPr marL="1079311" indent="0">
              <a:buNone/>
              <a:defRPr/>
            </a:lvl5pPr>
          </a:lstStyle>
          <a:p>
            <a:pPr lvl="0"/>
            <a:r>
              <a:rPr lang="en-US" dirty="0"/>
              <a:t>Stage 5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2238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Process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" y="2934707"/>
            <a:ext cx="12192000" cy="780044"/>
            <a:chOff x="0" y="2045095"/>
            <a:chExt cx="8883295" cy="1371600"/>
          </a:xfrm>
        </p:grpSpPr>
        <p:sp>
          <p:nvSpPr>
            <p:cNvPr id="5" name="Pentagon 4"/>
            <p:cNvSpPr/>
            <p:nvPr userDrawn="1"/>
          </p:nvSpPr>
          <p:spPr>
            <a:xfrm>
              <a:off x="7054495" y="2045095"/>
              <a:ext cx="1828800" cy="1371600"/>
            </a:xfrm>
            <a:prstGeom prst="homePlate">
              <a:avLst>
                <a:gd name="adj" fmla="val 312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/>
              </a:endParaRPr>
            </a:p>
          </p:txBody>
        </p:sp>
        <p:sp>
          <p:nvSpPr>
            <p:cNvPr id="6" name="Pentagon 5"/>
            <p:cNvSpPr/>
            <p:nvPr userDrawn="1"/>
          </p:nvSpPr>
          <p:spPr>
            <a:xfrm>
              <a:off x="5643596" y="2045095"/>
              <a:ext cx="1828800" cy="1371600"/>
            </a:xfrm>
            <a:prstGeom prst="homePlate">
              <a:avLst>
                <a:gd name="adj" fmla="val 312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/>
              </a:endParaRPr>
            </a:p>
          </p:txBody>
        </p:sp>
        <p:sp>
          <p:nvSpPr>
            <p:cNvPr id="7" name="Pentagon 6"/>
            <p:cNvSpPr/>
            <p:nvPr userDrawn="1"/>
          </p:nvSpPr>
          <p:spPr>
            <a:xfrm>
              <a:off x="4232697" y="2045095"/>
              <a:ext cx="1828800" cy="1371600"/>
            </a:xfrm>
            <a:prstGeom prst="homePlate">
              <a:avLst>
                <a:gd name="adj" fmla="val 312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/>
              </a:endParaRPr>
            </a:p>
          </p:txBody>
        </p:sp>
        <p:sp>
          <p:nvSpPr>
            <p:cNvPr id="8" name="Pentagon 7"/>
            <p:cNvSpPr/>
            <p:nvPr userDrawn="1"/>
          </p:nvSpPr>
          <p:spPr>
            <a:xfrm>
              <a:off x="2821798" y="2045095"/>
              <a:ext cx="1828800" cy="1371600"/>
            </a:xfrm>
            <a:prstGeom prst="homePlate">
              <a:avLst>
                <a:gd name="adj" fmla="val 3129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/>
              </a:endParaRPr>
            </a:p>
          </p:txBody>
        </p:sp>
        <p:sp>
          <p:nvSpPr>
            <p:cNvPr id="9" name="Pentagon 8"/>
            <p:cNvSpPr/>
            <p:nvPr userDrawn="1"/>
          </p:nvSpPr>
          <p:spPr>
            <a:xfrm>
              <a:off x="1410899" y="2045095"/>
              <a:ext cx="1828800" cy="1371600"/>
            </a:xfrm>
            <a:prstGeom prst="homePlate">
              <a:avLst>
                <a:gd name="adj" fmla="val 3129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/>
              </a:endParaRPr>
            </a:p>
          </p:txBody>
        </p:sp>
        <p:sp>
          <p:nvSpPr>
            <p:cNvPr id="10" name="Pentagon 9"/>
            <p:cNvSpPr/>
            <p:nvPr userDrawn="1"/>
          </p:nvSpPr>
          <p:spPr>
            <a:xfrm>
              <a:off x="0" y="2045095"/>
              <a:ext cx="1828800" cy="1371600"/>
            </a:xfrm>
            <a:prstGeom prst="homePlate">
              <a:avLst>
                <a:gd name="adj" fmla="val 3129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/>
              </a:endParaRPr>
            </a:p>
          </p:txBody>
        </p:sp>
      </p:grpSp>
      <p:sp>
        <p:nvSpPr>
          <p:cNvPr id="11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35435" y="2398311"/>
            <a:ext cx="1882025" cy="457200"/>
          </a:xfr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marL="383018" indent="-383018" algn="r">
              <a:buNone/>
              <a:defRPr lang="en-US" sz="1900" dirty="0" smtClean="0">
                <a:solidFill>
                  <a:schemeClr val="accent3"/>
                </a:solidFill>
              </a:defRPr>
            </a:lvl1pPr>
          </a:lstStyle>
          <a:p>
            <a:pPr marL="0" lvl="0" indent="0" algn="r"/>
            <a:r>
              <a:rPr lang="en-US" dirty="0"/>
              <a:t>Stage 1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1810707" y="3784703"/>
            <a:ext cx="2438400" cy="4572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83018" indent="-383018" algn="r">
              <a:buNone/>
              <a:defRPr lang="en-US" sz="1900" dirty="0" smtClean="0">
                <a:solidFill>
                  <a:schemeClr val="accent1"/>
                </a:solidFill>
              </a:defRPr>
            </a:lvl1pPr>
          </a:lstStyle>
          <a:p>
            <a:pPr marL="0" lvl="0" indent="0" algn="r"/>
            <a:r>
              <a:rPr lang="en-US" dirty="0"/>
              <a:t>Stage 2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30263" y="2398311"/>
            <a:ext cx="2438400" cy="457200"/>
          </a:xfr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marL="383018" indent="-383018" algn="r">
              <a:buNone/>
              <a:defRPr lang="en-US" sz="1900" dirty="0" smtClean="0">
                <a:solidFill>
                  <a:schemeClr val="tx2"/>
                </a:solidFill>
              </a:defRPr>
            </a:lvl1pPr>
          </a:lstStyle>
          <a:p>
            <a:pPr marL="0" lvl="0" indent="0" algn="r"/>
            <a:r>
              <a:rPr lang="en-US" dirty="0"/>
              <a:t>Stage 3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74011" y="3784703"/>
            <a:ext cx="2438400" cy="4572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83018" indent="-383018" algn="r">
              <a:buNone/>
              <a:def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/>
            <a:r>
              <a:rPr lang="en-US" dirty="0"/>
              <a:t>Stage 4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617756" y="2398311"/>
            <a:ext cx="2438400" cy="457200"/>
          </a:xfr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marL="383018" indent="-383018" algn="r">
              <a:buNone/>
              <a:defRPr lang="en-US" sz="1900" dirty="0" smtClean="0">
                <a:solidFill>
                  <a:schemeClr val="accent6"/>
                </a:solidFill>
              </a:defRPr>
            </a:lvl1pPr>
          </a:lstStyle>
          <a:p>
            <a:pPr marL="0" lvl="0" indent="0" algn="r"/>
            <a:r>
              <a:rPr lang="en-US" dirty="0"/>
              <a:t>Stage 5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9537311" y="3784703"/>
            <a:ext cx="2438400" cy="4572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83018" indent="-383018" algn="r">
              <a:buNone/>
              <a:defRPr lang="en-US" sz="1900" dirty="0" smtClean="0">
                <a:solidFill>
                  <a:schemeClr val="accent2"/>
                </a:solidFill>
              </a:defRPr>
            </a:lvl1pPr>
          </a:lstStyle>
          <a:p>
            <a:pPr marL="0" lvl="0" indent="0" algn="r"/>
            <a:r>
              <a:rPr lang="en-US" dirty="0"/>
              <a:t>Stage 6</a:t>
            </a:r>
          </a:p>
        </p:txBody>
      </p:sp>
      <p:sp>
        <p:nvSpPr>
          <p:cNvPr id="1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0324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dat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Custom 1">
            <a:hlinkClick r:id="" action="ppaction://macro?name=InsertFooter" highlightClick="1"/>
          </p:cNvPr>
          <p:cNvSpPr/>
          <p:nvPr userDrawn="1"/>
        </p:nvSpPr>
        <p:spPr>
          <a:xfrm>
            <a:off x="1908855" y="2014683"/>
            <a:ext cx="8374303" cy="2828636"/>
          </a:xfrm>
          <a:prstGeom prst="actionButtonBlank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r>
              <a:rPr lang="en-US" sz="4800" dirty="0">
                <a:latin typeface="Calibri"/>
              </a:rPr>
              <a:t>Start slideshow and </a:t>
            </a:r>
            <a:br>
              <a:rPr lang="en-US" sz="4800" dirty="0">
                <a:latin typeface="Calibri"/>
              </a:rPr>
            </a:br>
            <a:r>
              <a:rPr lang="en-US" sz="4800" dirty="0">
                <a:latin typeface="Calibri"/>
              </a:rPr>
              <a:t>click here to update footer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630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FEDB5-DF8F-4C7C-94D3-84ED727FF85F}"/>
              </a:ext>
            </a:extLst>
          </p:cNvPr>
          <p:cNvSpPr/>
          <p:nvPr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A720-9B50-4F39-AC47-CE3CDF673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0" y="2766217"/>
            <a:ext cx="521970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684" name="Text Placeholder 683">
            <a:extLst>
              <a:ext uri="{FF2B5EF4-FFF2-40B4-BE49-F238E27FC236}">
                <a16:creationId xmlns:a16="http://schemas.microsoft.com/office/drawing/2014/main" id="{4C3DACE8-F614-45E1-B710-7CF2951B32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5850" y="4167188"/>
            <a:ext cx="5219700" cy="470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85" name="Text Placeholder 683">
            <a:extLst>
              <a:ext uri="{FF2B5EF4-FFF2-40B4-BE49-F238E27FC236}">
                <a16:creationId xmlns:a16="http://schemas.microsoft.com/office/drawing/2014/main" id="{8094E89A-EE30-4741-A2E7-4ED087682D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4675584"/>
            <a:ext cx="5219700" cy="470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| Date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99A004-FB56-493A-A71B-6870A437CF9B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7226FF-7AE2-49C2-B057-7EB7475F9D21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90E057-3044-43B8-892F-C4D979A881CA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DE42-5084-4CEC-80B0-54CB1684144F}"/>
              </a:ext>
            </a:extLst>
          </p:cNvPr>
          <p:cNvSpPr/>
          <p:nvPr userDrawn="1"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13EB41-63D9-43FF-B8DC-AE48FEC439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69" y="118318"/>
            <a:ext cx="4640436" cy="67396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FF15D-ECA9-42A9-998A-AFB4F3CD2965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10106B-514C-48FB-8FB9-C06B3E03D580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17584E-FE1C-4720-BE8C-2715AD12A3A9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AB493-C986-4BAF-A0B3-ED67657B90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197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F54858-1F3C-4FBE-A4D9-41E03EAA5F0F}"/>
              </a:ext>
            </a:extLst>
          </p:cNvPr>
          <p:cNvSpPr/>
          <p:nvPr userDrawn="1"/>
        </p:nvSpPr>
        <p:spPr>
          <a:xfrm>
            <a:off x="838200" y="838200"/>
            <a:ext cx="8096250" cy="4972050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E699F-9B94-401E-902E-5CD8369CC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5" y="0"/>
            <a:ext cx="4560620" cy="68684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33F57A-3F96-4865-917B-35DA2CA96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0" y="2766217"/>
            <a:ext cx="521970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683">
            <a:extLst>
              <a:ext uri="{FF2B5EF4-FFF2-40B4-BE49-F238E27FC236}">
                <a16:creationId xmlns:a16="http://schemas.microsoft.com/office/drawing/2014/main" id="{23185097-42CE-49CD-B559-923865F20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5850" y="4167188"/>
            <a:ext cx="5219700" cy="470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683">
            <a:extLst>
              <a:ext uri="{FF2B5EF4-FFF2-40B4-BE49-F238E27FC236}">
                <a16:creationId xmlns:a16="http://schemas.microsoft.com/office/drawing/2014/main" id="{A9EE3401-655C-46A9-A5B0-B49199688E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4675584"/>
            <a:ext cx="5219700" cy="470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| Date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27FB00-147A-4A82-B0FB-79E645A7827B}"/>
              </a:ext>
            </a:extLst>
          </p:cNvPr>
          <p:cNvGrpSpPr/>
          <p:nvPr userDrawn="1"/>
        </p:nvGrpSpPr>
        <p:grpSpPr>
          <a:xfrm rot="16200000">
            <a:off x="-2864629" y="3375218"/>
            <a:ext cx="6256424" cy="107564"/>
            <a:chOff x="0" y="-1"/>
            <a:chExt cx="12192000" cy="1183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85F0E2-77DF-4A1F-A7C4-5AADAC98E317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88095B-E6D4-4921-925C-ACE4498574BC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3CC92-935C-42AF-97FD-86BDF2A1C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">
            <a:extLst>
              <a:ext uri="{FF2B5EF4-FFF2-40B4-BE49-F238E27FC236}">
                <a16:creationId xmlns:a16="http://schemas.microsoft.com/office/drawing/2014/main" id="{8F21A7C4-C371-45DA-9FDE-F4DDD7F0C769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chemeClr val="tx2">
              <a:lumMod val="75000"/>
              <a:lumOff val="25000"/>
            </a:schemeClr>
          </a:solidFill>
        </p:grpSpPr>
        <p:grpSp>
          <p:nvGrpSpPr>
            <p:cNvPr id="20" name="Group 205">
              <a:extLst>
                <a:ext uri="{FF2B5EF4-FFF2-40B4-BE49-F238E27FC236}">
                  <a16:creationId xmlns:a16="http://schemas.microsoft.com/office/drawing/2014/main" id="{20B96D8B-40FA-402C-99F3-99810A40BD3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B19738C9-F173-4107-90B3-D9ADB18EC8F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AC90ACD8-7A05-4A29-A8BB-0730FA11E7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A99DAFC4-6F9E-412E-9E09-2A0BA4AABC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40AA6A14-0657-44F9-B59D-F66DEB4116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">
                <a:extLst>
                  <a:ext uri="{FF2B5EF4-FFF2-40B4-BE49-F238E27FC236}">
                    <a16:creationId xmlns:a16="http://schemas.microsoft.com/office/drawing/2014/main" id="{A6A424CC-F241-467B-947D-4DFD0D289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D214B080-CFB7-4323-B2A9-2A4FC9FA4D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1">
                <a:extLst>
                  <a:ext uri="{FF2B5EF4-FFF2-40B4-BE49-F238E27FC236}">
                    <a16:creationId xmlns:a16="http://schemas.microsoft.com/office/drawing/2014/main" id="{AB88ACDF-78D8-4933-B990-038464C3DA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4324F2A1-1104-47D6-BCAF-E91DB8B9A4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3">
                <a:extLst>
                  <a:ext uri="{FF2B5EF4-FFF2-40B4-BE49-F238E27FC236}">
                    <a16:creationId xmlns:a16="http://schemas.microsoft.com/office/drawing/2014/main" id="{73CB38F7-ED12-4F38-BBE9-A0F858B94E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id="{7922A812-B2F6-43AF-9D13-47F7D7BDFF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5">
                <a:extLst>
                  <a:ext uri="{FF2B5EF4-FFF2-40B4-BE49-F238E27FC236}">
                    <a16:creationId xmlns:a16="http://schemas.microsoft.com/office/drawing/2014/main" id="{FB3731EB-E451-4B58-956E-965084CE63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6">
                <a:extLst>
                  <a:ext uri="{FF2B5EF4-FFF2-40B4-BE49-F238E27FC236}">
                    <a16:creationId xmlns:a16="http://schemas.microsoft.com/office/drawing/2014/main" id="{3E256CD8-1DD9-4C4F-84C2-C3AFDB6C30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022C4174-610C-421F-9021-F1F7939B4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id="{03F86B35-F422-40B8-89D8-64C4B8B2A5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9">
                <a:extLst>
                  <a:ext uri="{FF2B5EF4-FFF2-40B4-BE49-F238E27FC236}">
                    <a16:creationId xmlns:a16="http://schemas.microsoft.com/office/drawing/2014/main" id="{13E0CEDC-641A-40C2-B14A-8E9716ADDC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0">
                <a:extLst>
                  <a:ext uri="{FF2B5EF4-FFF2-40B4-BE49-F238E27FC236}">
                    <a16:creationId xmlns:a16="http://schemas.microsoft.com/office/drawing/2014/main" id="{942D2D23-CB90-4A7A-951F-E56A1680D5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id="{715F29D8-2305-4334-BEFC-6E849633FE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D447FE03-E33F-4F80-A2C8-BF4B59B486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E98014B6-7856-4D6F-96C8-80F7DD2782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id="{2E405231-7316-43E6-B8A1-E852109262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id="{BDA40BA8-1A09-4066-B796-A9FBAF807F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DC4EFFF4-690A-4037-8292-9426F03EA7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7">
                <a:extLst>
                  <a:ext uri="{FF2B5EF4-FFF2-40B4-BE49-F238E27FC236}">
                    <a16:creationId xmlns:a16="http://schemas.microsoft.com/office/drawing/2014/main" id="{F9FEB4FE-8A63-4F3B-81A0-3570B84A5B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8">
                <a:extLst>
                  <a:ext uri="{FF2B5EF4-FFF2-40B4-BE49-F238E27FC236}">
                    <a16:creationId xmlns:a16="http://schemas.microsoft.com/office/drawing/2014/main" id="{7B3A0B8D-892B-46AE-AF0F-17220CF917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9">
                <a:extLst>
                  <a:ext uri="{FF2B5EF4-FFF2-40B4-BE49-F238E27FC236}">
                    <a16:creationId xmlns:a16="http://schemas.microsoft.com/office/drawing/2014/main" id="{6BB9C893-5610-4611-8570-0108F60B18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0">
                <a:extLst>
                  <a:ext uri="{FF2B5EF4-FFF2-40B4-BE49-F238E27FC236}">
                    <a16:creationId xmlns:a16="http://schemas.microsoft.com/office/drawing/2014/main" id="{104E836B-234D-4586-8C40-5F3B885BBB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1">
                <a:extLst>
                  <a:ext uri="{FF2B5EF4-FFF2-40B4-BE49-F238E27FC236}">
                    <a16:creationId xmlns:a16="http://schemas.microsoft.com/office/drawing/2014/main" id="{3ECCB607-D457-42C2-87B4-BDDBEF6035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FACA1825-D5A1-44CE-B541-305D176AAD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56486324-B18D-4291-8B2B-878C3EF9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09303E4E-9771-41AA-8901-0CFAADE629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7C9CAEEF-D631-4A07-9336-59C8802226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11957437-9C3F-4754-99CC-20DC591D17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1F467761-FD7F-468E-9372-1B97568960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9D420A0-3A34-4215-BD3E-68D9F3CD77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95043DC9-E382-42A8-AB65-577F5B14FB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9A42B43C-1BDE-420B-B168-E363B98DCA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1">
                <a:extLst>
                  <a:ext uri="{FF2B5EF4-FFF2-40B4-BE49-F238E27FC236}">
                    <a16:creationId xmlns:a16="http://schemas.microsoft.com/office/drawing/2014/main" id="{91970FF0-63AA-4103-ABEA-0FC5A16A96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2">
                <a:extLst>
                  <a:ext uri="{FF2B5EF4-FFF2-40B4-BE49-F238E27FC236}">
                    <a16:creationId xmlns:a16="http://schemas.microsoft.com/office/drawing/2014/main" id="{EE7EAEFB-7190-4795-9C56-F03D619B9E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8DAF3BBE-A6F1-4549-BD5F-ED0C8CB561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4">
                <a:extLst>
                  <a:ext uri="{FF2B5EF4-FFF2-40B4-BE49-F238E27FC236}">
                    <a16:creationId xmlns:a16="http://schemas.microsoft.com/office/drawing/2014/main" id="{20D77614-90B3-414E-BA6B-0558DBA774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5">
                <a:extLst>
                  <a:ext uri="{FF2B5EF4-FFF2-40B4-BE49-F238E27FC236}">
                    <a16:creationId xmlns:a16="http://schemas.microsoft.com/office/drawing/2014/main" id="{F565C191-CBA9-4A5E-AF88-DF4FD63E5A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71E11AA0-2714-4F78-AFEF-3572D358A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7">
                <a:extLst>
                  <a:ext uri="{FF2B5EF4-FFF2-40B4-BE49-F238E27FC236}">
                    <a16:creationId xmlns:a16="http://schemas.microsoft.com/office/drawing/2014/main" id="{4E66E09B-0946-42E8-A022-259FEDED94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8">
                <a:extLst>
                  <a:ext uri="{FF2B5EF4-FFF2-40B4-BE49-F238E27FC236}">
                    <a16:creationId xmlns:a16="http://schemas.microsoft.com/office/drawing/2014/main" id="{4B457084-5F2C-4204-93F2-394D4B212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49">
                <a:extLst>
                  <a:ext uri="{FF2B5EF4-FFF2-40B4-BE49-F238E27FC236}">
                    <a16:creationId xmlns:a16="http://schemas.microsoft.com/office/drawing/2014/main" id="{D3D74115-3EE8-4C56-807B-64B193EE70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0">
                <a:extLst>
                  <a:ext uri="{FF2B5EF4-FFF2-40B4-BE49-F238E27FC236}">
                    <a16:creationId xmlns:a16="http://schemas.microsoft.com/office/drawing/2014/main" id="{6763E705-24E6-4DC4-9C8B-0BDF2296E8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1">
                <a:extLst>
                  <a:ext uri="{FF2B5EF4-FFF2-40B4-BE49-F238E27FC236}">
                    <a16:creationId xmlns:a16="http://schemas.microsoft.com/office/drawing/2014/main" id="{C8BCDBD6-3B9E-4FC3-A8F4-7FDB1DBA41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2">
                <a:extLst>
                  <a:ext uri="{FF2B5EF4-FFF2-40B4-BE49-F238E27FC236}">
                    <a16:creationId xmlns:a16="http://schemas.microsoft.com/office/drawing/2014/main" id="{52AD86B0-CE4D-44B8-9FF0-80B1655A18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3">
                <a:extLst>
                  <a:ext uri="{FF2B5EF4-FFF2-40B4-BE49-F238E27FC236}">
                    <a16:creationId xmlns:a16="http://schemas.microsoft.com/office/drawing/2014/main" id="{79358DFF-D7ED-45A5-A33C-C0010D6255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4">
                <a:extLst>
                  <a:ext uri="{FF2B5EF4-FFF2-40B4-BE49-F238E27FC236}">
                    <a16:creationId xmlns:a16="http://schemas.microsoft.com/office/drawing/2014/main" id="{49E48A66-9D01-482D-92C9-D35A65A534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5">
                <a:extLst>
                  <a:ext uri="{FF2B5EF4-FFF2-40B4-BE49-F238E27FC236}">
                    <a16:creationId xmlns:a16="http://schemas.microsoft.com/office/drawing/2014/main" id="{CCC130CF-596F-433C-96CA-FEB2D8ECAB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6">
                <a:extLst>
                  <a:ext uri="{FF2B5EF4-FFF2-40B4-BE49-F238E27FC236}">
                    <a16:creationId xmlns:a16="http://schemas.microsoft.com/office/drawing/2014/main" id="{348BF263-0617-4EC1-BC64-4EF716E276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7">
                <a:extLst>
                  <a:ext uri="{FF2B5EF4-FFF2-40B4-BE49-F238E27FC236}">
                    <a16:creationId xmlns:a16="http://schemas.microsoft.com/office/drawing/2014/main" id="{8A567D46-F37F-4BF6-8229-8642422A56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8">
                <a:extLst>
                  <a:ext uri="{FF2B5EF4-FFF2-40B4-BE49-F238E27FC236}">
                    <a16:creationId xmlns:a16="http://schemas.microsoft.com/office/drawing/2014/main" id="{00CADBFD-B54F-49FE-882D-699F73F649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9">
                <a:extLst>
                  <a:ext uri="{FF2B5EF4-FFF2-40B4-BE49-F238E27FC236}">
                    <a16:creationId xmlns:a16="http://schemas.microsoft.com/office/drawing/2014/main" id="{F651A56E-B733-4657-A40C-5C196E186E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0">
                <a:extLst>
                  <a:ext uri="{FF2B5EF4-FFF2-40B4-BE49-F238E27FC236}">
                    <a16:creationId xmlns:a16="http://schemas.microsoft.com/office/drawing/2014/main" id="{49A75D6C-D547-485C-B093-F3C78B82B0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1">
                <a:extLst>
                  <a:ext uri="{FF2B5EF4-FFF2-40B4-BE49-F238E27FC236}">
                    <a16:creationId xmlns:a16="http://schemas.microsoft.com/office/drawing/2014/main" id="{96C22AD0-0B70-4B2B-8834-F81CADAE16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2">
                <a:extLst>
                  <a:ext uri="{FF2B5EF4-FFF2-40B4-BE49-F238E27FC236}">
                    <a16:creationId xmlns:a16="http://schemas.microsoft.com/office/drawing/2014/main" id="{009ACDD6-B987-4444-9D9A-A5A423887D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3">
                <a:extLst>
                  <a:ext uri="{FF2B5EF4-FFF2-40B4-BE49-F238E27FC236}">
                    <a16:creationId xmlns:a16="http://schemas.microsoft.com/office/drawing/2014/main" id="{C9F3B88C-60B2-4D3C-BC7B-34802F35B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4">
                <a:extLst>
                  <a:ext uri="{FF2B5EF4-FFF2-40B4-BE49-F238E27FC236}">
                    <a16:creationId xmlns:a16="http://schemas.microsoft.com/office/drawing/2014/main" id="{0A60E832-DC87-4A05-9E1E-158D874BEB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5">
                <a:extLst>
                  <a:ext uri="{FF2B5EF4-FFF2-40B4-BE49-F238E27FC236}">
                    <a16:creationId xmlns:a16="http://schemas.microsoft.com/office/drawing/2014/main" id="{8C7898E4-EE0A-4EE9-A2C5-638C5289A6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6">
                <a:extLst>
                  <a:ext uri="{FF2B5EF4-FFF2-40B4-BE49-F238E27FC236}">
                    <a16:creationId xmlns:a16="http://schemas.microsoft.com/office/drawing/2014/main" id="{BC47C4F4-4064-4F9F-B2B2-C2FC311EF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7">
                <a:extLst>
                  <a:ext uri="{FF2B5EF4-FFF2-40B4-BE49-F238E27FC236}">
                    <a16:creationId xmlns:a16="http://schemas.microsoft.com/office/drawing/2014/main" id="{6E6CFC6D-7833-4CE8-89D4-DA63350E4B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8">
                <a:extLst>
                  <a:ext uri="{FF2B5EF4-FFF2-40B4-BE49-F238E27FC236}">
                    <a16:creationId xmlns:a16="http://schemas.microsoft.com/office/drawing/2014/main" id="{82D70AA9-D007-446B-94E1-1F9C591B93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">
                <a:extLst>
                  <a:ext uri="{FF2B5EF4-FFF2-40B4-BE49-F238E27FC236}">
                    <a16:creationId xmlns:a16="http://schemas.microsoft.com/office/drawing/2014/main" id="{E721A52C-CF02-4C7D-87DA-69550DFF10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77F46FDC-7C65-4D99-83BC-F5CDE86547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65F848B1-C196-4CDC-A46D-822B4FF44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2">
                <a:extLst>
                  <a:ext uri="{FF2B5EF4-FFF2-40B4-BE49-F238E27FC236}">
                    <a16:creationId xmlns:a16="http://schemas.microsoft.com/office/drawing/2014/main" id="{65C5592D-CC7E-48FC-ABD8-88037BD337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B20A63A8-FDAE-4E51-9FAA-69794CD15E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4">
                <a:extLst>
                  <a:ext uri="{FF2B5EF4-FFF2-40B4-BE49-F238E27FC236}">
                    <a16:creationId xmlns:a16="http://schemas.microsoft.com/office/drawing/2014/main" id="{A3CDB8FE-14D1-45C9-A102-A75FB061F2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75">
                <a:extLst>
                  <a:ext uri="{FF2B5EF4-FFF2-40B4-BE49-F238E27FC236}">
                    <a16:creationId xmlns:a16="http://schemas.microsoft.com/office/drawing/2014/main" id="{CE6F5249-81F4-40A1-A3BF-A629675997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6">
                <a:extLst>
                  <a:ext uri="{FF2B5EF4-FFF2-40B4-BE49-F238E27FC236}">
                    <a16:creationId xmlns:a16="http://schemas.microsoft.com/office/drawing/2014/main" id="{DB9E66E5-DFC2-408B-86B6-C19410D0D7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7">
                <a:extLst>
                  <a:ext uri="{FF2B5EF4-FFF2-40B4-BE49-F238E27FC236}">
                    <a16:creationId xmlns:a16="http://schemas.microsoft.com/office/drawing/2014/main" id="{5617288D-C02B-4F3B-BBD1-45ED96FD3F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8">
                <a:extLst>
                  <a:ext uri="{FF2B5EF4-FFF2-40B4-BE49-F238E27FC236}">
                    <a16:creationId xmlns:a16="http://schemas.microsoft.com/office/drawing/2014/main" id="{18342006-6629-4039-BD97-F4055855D0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9">
                <a:extLst>
                  <a:ext uri="{FF2B5EF4-FFF2-40B4-BE49-F238E27FC236}">
                    <a16:creationId xmlns:a16="http://schemas.microsoft.com/office/drawing/2014/main" id="{29F2F72F-D74A-438A-89A1-23891CCDB2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0">
                <a:extLst>
                  <a:ext uri="{FF2B5EF4-FFF2-40B4-BE49-F238E27FC236}">
                    <a16:creationId xmlns:a16="http://schemas.microsoft.com/office/drawing/2014/main" id="{B27BA76F-01A4-4538-80CB-3A465057F6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1">
                <a:extLst>
                  <a:ext uri="{FF2B5EF4-FFF2-40B4-BE49-F238E27FC236}">
                    <a16:creationId xmlns:a16="http://schemas.microsoft.com/office/drawing/2014/main" id="{88FE5C4D-F845-417F-9E5F-BE5105EFB7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2">
                <a:extLst>
                  <a:ext uri="{FF2B5EF4-FFF2-40B4-BE49-F238E27FC236}">
                    <a16:creationId xmlns:a16="http://schemas.microsoft.com/office/drawing/2014/main" id="{DFDF552B-5E8B-4771-B23D-889E3F0AD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3">
                <a:extLst>
                  <a:ext uri="{FF2B5EF4-FFF2-40B4-BE49-F238E27FC236}">
                    <a16:creationId xmlns:a16="http://schemas.microsoft.com/office/drawing/2014/main" id="{A0B1E5A8-7857-4925-9FB6-1CF89832A2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4">
                <a:extLst>
                  <a:ext uri="{FF2B5EF4-FFF2-40B4-BE49-F238E27FC236}">
                    <a16:creationId xmlns:a16="http://schemas.microsoft.com/office/drawing/2014/main" id="{65A6E679-CE1A-4875-B66C-728BD8C2F9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5">
                <a:extLst>
                  <a:ext uri="{FF2B5EF4-FFF2-40B4-BE49-F238E27FC236}">
                    <a16:creationId xmlns:a16="http://schemas.microsoft.com/office/drawing/2014/main" id="{2D009519-9380-416E-AA67-A93BD8D4C3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6">
                <a:extLst>
                  <a:ext uri="{FF2B5EF4-FFF2-40B4-BE49-F238E27FC236}">
                    <a16:creationId xmlns:a16="http://schemas.microsoft.com/office/drawing/2014/main" id="{155D86E8-5CFA-4847-9EA7-93242502A0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7">
                <a:extLst>
                  <a:ext uri="{FF2B5EF4-FFF2-40B4-BE49-F238E27FC236}">
                    <a16:creationId xmlns:a16="http://schemas.microsoft.com/office/drawing/2014/main" id="{95084DA6-EEB4-408E-A70F-C1E2242A24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8">
                <a:extLst>
                  <a:ext uri="{FF2B5EF4-FFF2-40B4-BE49-F238E27FC236}">
                    <a16:creationId xmlns:a16="http://schemas.microsoft.com/office/drawing/2014/main" id="{D125DAE8-2B8C-4148-BFD0-06B5673D0D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9">
                <a:extLst>
                  <a:ext uri="{FF2B5EF4-FFF2-40B4-BE49-F238E27FC236}">
                    <a16:creationId xmlns:a16="http://schemas.microsoft.com/office/drawing/2014/main" id="{54B46FE9-079E-4172-9417-1A1C482B39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90">
                <a:extLst>
                  <a:ext uri="{FF2B5EF4-FFF2-40B4-BE49-F238E27FC236}">
                    <a16:creationId xmlns:a16="http://schemas.microsoft.com/office/drawing/2014/main" id="{4C5E68C6-FADE-4F11-AB66-0D80D9972E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1">
                <a:extLst>
                  <a:ext uri="{FF2B5EF4-FFF2-40B4-BE49-F238E27FC236}">
                    <a16:creationId xmlns:a16="http://schemas.microsoft.com/office/drawing/2014/main" id="{CCB2D513-649F-4688-9D0C-217686D50F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2">
                <a:extLst>
                  <a:ext uri="{FF2B5EF4-FFF2-40B4-BE49-F238E27FC236}">
                    <a16:creationId xmlns:a16="http://schemas.microsoft.com/office/drawing/2014/main" id="{A8FFFC1A-E095-4A5C-B144-03AF70C896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3">
                <a:extLst>
                  <a:ext uri="{FF2B5EF4-FFF2-40B4-BE49-F238E27FC236}">
                    <a16:creationId xmlns:a16="http://schemas.microsoft.com/office/drawing/2014/main" id="{93A91BC4-25ED-4ED1-9BA9-8EBAB1ABC1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4">
                <a:extLst>
                  <a:ext uri="{FF2B5EF4-FFF2-40B4-BE49-F238E27FC236}">
                    <a16:creationId xmlns:a16="http://schemas.microsoft.com/office/drawing/2014/main" id="{7EC2DD83-6DBF-41DC-875B-027084A33C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5">
                <a:extLst>
                  <a:ext uri="{FF2B5EF4-FFF2-40B4-BE49-F238E27FC236}">
                    <a16:creationId xmlns:a16="http://schemas.microsoft.com/office/drawing/2014/main" id="{37EA2508-5046-413E-ACD5-E2102CFD29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6">
                <a:extLst>
                  <a:ext uri="{FF2B5EF4-FFF2-40B4-BE49-F238E27FC236}">
                    <a16:creationId xmlns:a16="http://schemas.microsoft.com/office/drawing/2014/main" id="{4E408008-75AF-4F7C-83F9-CE48EC785F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7">
                <a:extLst>
                  <a:ext uri="{FF2B5EF4-FFF2-40B4-BE49-F238E27FC236}">
                    <a16:creationId xmlns:a16="http://schemas.microsoft.com/office/drawing/2014/main" id="{A4C519F9-81AE-4A57-9170-ED770B27F0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8">
                <a:extLst>
                  <a:ext uri="{FF2B5EF4-FFF2-40B4-BE49-F238E27FC236}">
                    <a16:creationId xmlns:a16="http://schemas.microsoft.com/office/drawing/2014/main" id="{4742D754-3660-4C0F-949E-3F858F48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9">
                <a:extLst>
                  <a:ext uri="{FF2B5EF4-FFF2-40B4-BE49-F238E27FC236}">
                    <a16:creationId xmlns:a16="http://schemas.microsoft.com/office/drawing/2014/main" id="{E5EC7324-33E2-4E07-8B99-1B0155E955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00">
                <a:extLst>
                  <a:ext uri="{FF2B5EF4-FFF2-40B4-BE49-F238E27FC236}">
                    <a16:creationId xmlns:a16="http://schemas.microsoft.com/office/drawing/2014/main" id="{9603FB66-FB94-449F-8941-F537B5A59C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1">
                <a:extLst>
                  <a:ext uri="{FF2B5EF4-FFF2-40B4-BE49-F238E27FC236}">
                    <a16:creationId xmlns:a16="http://schemas.microsoft.com/office/drawing/2014/main" id="{33DACCA9-E794-4BE5-B45B-108BA1D6E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2">
                <a:extLst>
                  <a:ext uri="{FF2B5EF4-FFF2-40B4-BE49-F238E27FC236}">
                    <a16:creationId xmlns:a16="http://schemas.microsoft.com/office/drawing/2014/main" id="{D234D3CC-FCC2-4890-B8E3-D824C1C9D4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3">
                <a:extLst>
                  <a:ext uri="{FF2B5EF4-FFF2-40B4-BE49-F238E27FC236}">
                    <a16:creationId xmlns:a16="http://schemas.microsoft.com/office/drawing/2014/main" id="{8A3702B6-86F4-472F-8FCE-084DF5F12E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4">
                <a:extLst>
                  <a:ext uri="{FF2B5EF4-FFF2-40B4-BE49-F238E27FC236}">
                    <a16:creationId xmlns:a16="http://schemas.microsoft.com/office/drawing/2014/main" id="{6CC1E1A8-66AB-46E2-A187-7BDE256C6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05">
                <a:extLst>
                  <a:ext uri="{FF2B5EF4-FFF2-40B4-BE49-F238E27FC236}">
                    <a16:creationId xmlns:a16="http://schemas.microsoft.com/office/drawing/2014/main" id="{307489BA-63BF-46F7-BEF2-A9EC09A0B8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06">
                <a:extLst>
                  <a:ext uri="{FF2B5EF4-FFF2-40B4-BE49-F238E27FC236}">
                    <a16:creationId xmlns:a16="http://schemas.microsoft.com/office/drawing/2014/main" id="{3D5352FC-31E8-4373-9C25-D8A61B604F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07">
                <a:extLst>
                  <a:ext uri="{FF2B5EF4-FFF2-40B4-BE49-F238E27FC236}">
                    <a16:creationId xmlns:a16="http://schemas.microsoft.com/office/drawing/2014/main" id="{CF6C8730-F2E4-4129-A53B-375AF2B97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8">
                <a:extLst>
                  <a:ext uri="{FF2B5EF4-FFF2-40B4-BE49-F238E27FC236}">
                    <a16:creationId xmlns:a16="http://schemas.microsoft.com/office/drawing/2014/main" id="{4B7C1F8D-3800-4875-BE87-049E7460B1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9">
                <a:extLst>
                  <a:ext uri="{FF2B5EF4-FFF2-40B4-BE49-F238E27FC236}">
                    <a16:creationId xmlns:a16="http://schemas.microsoft.com/office/drawing/2014/main" id="{EDFE95AD-2458-498A-A3AD-63BC257E15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10">
                <a:extLst>
                  <a:ext uri="{FF2B5EF4-FFF2-40B4-BE49-F238E27FC236}">
                    <a16:creationId xmlns:a16="http://schemas.microsoft.com/office/drawing/2014/main" id="{ED279EB4-191D-4823-AEDE-14DA940897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1">
                <a:extLst>
                  <a:ext uri="{FF2B5EF4-FFF2-40B4-BE49-F238E27FC236}">
                    <a16:creationId xmlns:a16="http://schemas.microsoft.com/office/drawing/2014/main" id="{B03FDC2F-FFF8-4A5A-8329-549EAEE67A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2">
                <a:extLst>
                  <a:ext uri="{FF2B5EF4-FFF2-40B4-BE49-F238E27FC236}">
                    <a16:creationId xmlns:a16="http://schemas.microsoft.com/office/drawing/2014/main" id="{0A4C52B6-8807-4889-A241-192262AB42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3">
                <a:extLst>
                  <a:ext uri="{FF2B5EF4-FFF2-40B4-BE49-F238E27FC236}">
                    <a16:creationId xmlns:a16="http://schemas.microsoft.com/office/drawing/2014/main" id="{4835C64E-231F-4105-8374-6E4961A7DA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14">
                <a:extLst>
                  <a:ext uri="{FF2B5EF4-FFF2-40B4-BE49-F238E27FC236}">
                    <a16:creationId xmlns:a16="http://schemas.microsoft.com/office/drawing/2014/main" id="{F823D41B-C8F3-4239-AD93-6B4DB9E293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5">
                <a:extLst>
                  <a:ext uri="{FF2B5EF4-FFF2-40B4-BE49-F238E27FC236}">
                    <a16:creationId xmlns:a16="http://schemas.microsoft.com/office/drawing/2014/main" id="{441D18B2-1CB4-4949-8F1C-7A6551BAA2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16">
                <a:extLst>
                  <a:ext uri="{FF2B5EF4-FFF2-40B4-BE49-F238E27FC236}">
                    <a16:creationId xmlns:a16="http://schemas.microsoft.com/office/drawing/2014/main" id="{4D69BCBF-AD2B-4FEB-8CDE-E843C49156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7">
                <a:extLst>
                  <a:ext uri="{FF2B5EF4-FFF2-40B4-BE49-F238E27FC236}">
                    <a16:creationId xmlns:a16="http://schemas.microsoft.com/office/drawing/2014/main" id="{C3B920C0-C200-4BA7-8369-989092A260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18">
                <a:extLst>
                  <a:ext uri="{FF2B5EF4-FFF2-40B4-BE49-F238E27FC236}">
                    <a16:creationId xmlns:a16="http://schemas.microsoft.com/office/drawing/2014/main" id="{7319FFAA-8F81-41DA-8C7F-52303C7952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9">
                <a:extLst>
                  <a:ext uri="{FF2B5EF4-FFF2-40B4-BE49-F238E27FC236}">
                    <a16:creationId xmlns:a16="http://schemas.microsoft.com/office/drawing/2014/main" id="{9345B94B-934C-49F7-808A-B8F7E33DF0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0">
                <a:extLst>
                  <a:ext uri="{FF2B5EF4-FFF2-40B4-BE49-F238E27FC236}">
                    <a16:creationId xmlns:a16="http://schemas.microsoft.com/office/drawing/2014/main" id="{B3295835-AEE9-463D-9067-5459B0B5AB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1">
                <a:extLst>
                  <a:ext uri="{FF2B5EF4-FFF2-40B4-BE49-F238E27FC236}">
                    <a16:creationId xmlns:a16="http://schemas.microsoft.com/office/drawing/2014/main" id="{E4C3BEFE-B4F2-4748-B16C-C17A9A3C16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2">
                <a:extLst>
                  <a:ext uri="{FF2B5EF4-FFF2-40B4-BE49-F238E27FC236}">
                    <a16:creationId xmlns:a16="http://schemas.microsoft.com/office/drawing/2014/main" id="{4A9BD326-6CD0-4132-9D51-5534EDD0EA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3">
                <a:extLst>
                  <a:ext uri="{FF2B5EF4-FFF2-40B4-BE49-F238E27FC236}">
                    <a16:creationId xmlns:a16="http://schemas.microsoft.com/office/drawing/2014/main" id="{191BB992-9344-45C1-A85A-3FE50E9988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4">
                <a:extLst>
                  <a:ext uri="{FF2B5EF4-FFF2-40B4-BE49-F238E27FC236}">
                    <a16:creationId xmlns:a16="http://schemas.microsoft.com/office/drawing/2014/main" id="{699BDEC1-9754-4B29-93A7-9F3411F93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5">
                <a:extLst>
                  <a:ext uri="{FF2B5EF4-FFF2-40B4-BE49-F238E27FC236}">
                    <a16:creationId xmlns:a16="http://schemas.microsoft.com/office/drawing/2014/main" id="{A088F968-B472-41C9-A4CF-DF81A3A8C3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6">
                <a:extLst>
                  <a:ext uri="{FF2B5EF4-FFF2-40B4-BE49-F238E27FC236}">
                    <a16:creationId xmlns:a16="http://schemas.microsoft.com/office/drawing/2014/main" id="{775A54EC-32DA-40BE-917C-0120D784D4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7">
                <a:extLst>
                  <a:ext uri="{FF2B5EF4-FFF2-40B4-BE49-F238E27FC236}">
                    <a16:creationId xmlns:a16="http://schemas.microsoft.com/office/drawing/2014/main" id="{0D579AE6-64B3-420B-AC33-5BDD5E3EA3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8">
                <a:extLst>
                  <a:ext uri="{FF2B5EF4-FFF2-40B4-BE49-F238E27FC236}">
                    <a16:creationId xmlns:a16="http://schemas.microsoft.com/office/drawing/2014/main" id="{F9400C9D-D1B0-467E-8AB8-522EF75646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9">
                <a:extLst>
                  <a:ext uri="{FF2B5EF4-FFF2-40B4-BE49-F238E27FC236}">
                    <a16:creationId xmlns:a16="http://schemas.microsoft.com/office/drawing/2014/main" id="{1EED5AC5-BB7F-43CD-95BB-35673613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30">
                <a:extLst>
                  <a:ext uri="{FF2B5EF4-FFF2-40B4-BE49-F238E27FC236}">
                    <a16:creationId xmlns:a16="http://schemas.microsoft.com/office/drawing/2014/main" id="{948DC59D-513A-43D3-977A-E43EB00102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1">
                <a:extLst>
                  <a:ext uri="{FF2B5EF4-FFF2-40B4-BE49-F238E27FC236}">
                    <a16:creationId xmlns:a16="http://schemas.microsoft.com/office/drawing/2014/main" id="{FA9CD01F-DBE3-4A22-80DB-F3EA0B51EA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2">
                <a:extLst>
                  <a:ext uri="{FF2B5EF4-FFF2-40B4-BE49-F238E27FC236}">
                    <a16:creationId xmlns:a16="http://schemas.microsoft.com/office/drawing/2014/main" id="{71D7771D-3841-40C5-8D65-173EF0D3FE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3">
                <a:extLst>
                  <a:ext uri="{FF2B5EF4-FFF2-40B4-BE49-F238E27FC236}">
                    <a16:creationId xmlns:a16="http://schemas.microsoft.com/office/drawing/2014/main" id="{5228B6BE-C748-4EDE-A661-B52CAE5FA3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4">
                <a:extLst>
                  <a:ext uri="{FF2B5EF4-FFF2-40B4-BE49-F238E27FC236}">
                    <a16:creationId xmlns:a16="http://schemas.microsoft.com/office/drawing/2014/main" id="{ECDFC6E9-4368-4491-8A0E-248A8E4F2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5">
                <a:extLst>
                  <a:ext uri="{FF2B5EF4-FFF2-40B4-BE49-F238E27FC236}">
                    <a16:creationId xmlns:a16="http://schemas.microsoft.com/office/drawing/2014/main" id="{C4976A72-5A10-4CA4-AFC8-1533EE0272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6">
                <a:extLst>
                  <a:ext uri="{FF2B5EF4-FFF2-40B4-BE49-F238E27FC236}">
                    <a16:creationId xmlns:a16="http://schemas.microsoft.com/office/drawing/2014/main" id="{A016F006-8BE7-49D9-8E77-5F2BF22C56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7">
                <a:extLst>
                  <a:ext uri="{FF2B5EF4-FFF2-40B4-BE49-F238E27FC236}">
                    <a16:creationId xmlns:a16="http://schemas.microsoft.com/office/drawing/2014/main" id="{0E2668FD-3246-46B9-BB56-01B887EEA7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8">
                <a:extLst>
                  <a:ext uri="{FF2B5EF4-FFF2-40B4-BE49-F238E27FC236}">
                    <a16:creationId xmlns:a16="http://schemas.microsoft.com/office/drawing/2014/main" id="{4A19B85B-381D-436D-9637-5A5DEC9A3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9">
                <a:extLst>
                  <a:ext uri="{FF2B5EF4-FFF2-40B4-BE49-F238E27FC236}">
                    <a16:creationId xmlns:a16="http://schemas.microsoft.com/office/drawing/2014/main" id="{D6EB1DA0-2D3B-4F83-BA08-66C30C6EA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40">
                <a:extLst>
                  <a:ext uri="{FF2B5EF4-FFF2-40B4-BE49-F238E27FC236}">
                    <a16:creationId xmlns:a16="http://schemas.microsoft.com/office/drawing/2014/main" id="{5F7E4B4B-B397-4E43-AD41-0E46418CAB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1">
                <a:extLst>
                  <a:ext uri="{FF2B5EF4-FFF2-40B4-BE49-F238E27FC236}">
                    <a16:creationId xmlns:a16="http://schemas.microsoft.com/office/drawing/2014/main" id="{AA055C85-1011-4C37-9775-FA6E33D367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2">
                <a:extLst>
                  <a:ext uri="{FF2B5EF4-FFF2-40B4-BE49-F238E27FC236}">
                    <a16:creationId xmlns:a16="http://schemas.microsoft.com/office/drawing/2014/main" id="{EB4DBA4B-9EA8-48C9-ACF2-2957EEB294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3">
                <a:extLst>
                  <a:ext uri="{FF2B5EF4-FFF2-40B4-BE49-F238E27FC236}">
                    <a16:creationId xmlns:a16="http://schemas.microsoft.com/office/drawing/2014/main" id="{08D0DF05-1580-4D89-8D73-56DF471573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44">
                <a:extLst>
                  <a:ext uri="{FF2B5EF4-FFF2-40B4-BE49-F238E27FC236}">
                    <a16:creationId xmlns:a16="http://schemas.microsoft.com/office/drawing/2014/main" id="{52007D31-FC28-4684-9953-319899EF43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45">
                <a:extLst>
                  <a:ext uri="{FF2B5EF4-FFF2-40B4-BE49-F238E27FC236}">
                    <a16:creationId xmlns:a16="http://schemas.microsoft.com/office/drawing/2014/main" id="{E86011D9-C307-4567-B5C1-C583493B8B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46">
                <a:extLst>
                  <a:ext uri="{FF2B5EF4-FFF2-40B4-BE49-F238E27FC236}">
                    <a16:creationId xmlns:a16="http://schemas.microsoft.com/office/drawing/2014/main" id="{20220986-B8D4-4526-84B1-4CB96F0AE3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47">
                <a:extLst>
                  <a:ext uri="{FF2B5EF4-FFF2-40B4-BE49-F238E27FC236}">
                    <a16:creationId xmlns:a16="http://schemas.microsoft.com/office/drawing/2014/main" id="{6179E9B0-B324-46B8-BA8A-0792F4E4C3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48">
                <a:extLst>
                  <a:ext uri="{FF2B5EF4-FFF2-40B4-BE49-F238E27FC236}">
                    <a16:creationId xmlns:a16="http://schemas.microsoft.com/office/drawing/2014/main" id="{05B8E239-9EDE-4483-BD92-BCBA646D15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49">
                <a:extLst>
                  <a:ext uri="{FF2B5EF4-FFF2-40B4-BE49-F238E27FC236}">
                    <a16:creationId xmlns:a16="http://schemas.microsoft.com/office/drawing/2014/main" id="{FF855214-BAE3-4CB6-88BA-1112A2FD50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50">
                <a:extLst>
                  <a:ext uri="{FF2B5EF4-FFF2-40B4-BE49-F238E27FC236}">
                    <a16:creationId xmlns:a16="http://schemas.microsoft.com/office/drawing/2014/main" id="{69E103F0-8128-4D6D-90E9-95BCF8DB12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1">
                <a:extLst>
                  <a:ext uri="{FF2B5EF4-FFF2-40B4-BE49-F238E27FC236}">
                    <a16:creationId xmlns:a16="http://schemas.microsoft.com/office/drawing/2014/main" id="{7121E748-BF16-4A49-8253-9524F7E448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2">
                <a:extLst>
                  <a:ext uri="{FF2B5EF4-FFF2-40B4-BE49-F238E27FC236}">
                    <a16:creationId xmlns:a16="http://schemas.microsoft.com/office/drawing/2014/main" id="{D15CD3DD-C94D-45EC-BCFE-BB76E10FB2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3">
                <a:extLst>
                  <a:ext uri="{FF2B5EF4-FFF2-40B4-BE49-F238E27FC236}">
                    <a16:creationId xmlns:a16="http://schemas.microsoft.com/office/drawing/2014/main" id="{189DF2B6-DF5F-4441-AE1F-C4B158EF25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54">
                <a:extLst>
                  <a:ext uri="{FF2B5EF4-FFF2-40B4-BE49-F238E27FC236}">
                    <a16:creationId xmlns:a16="http://schemas.microsoft.com/office/drawing/2014/main" id="{8FC95F84-53FA-4248-BA58-85E982F583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55">
                <a:extLst>
                  <a:ext uri="{FF2B5EF4-FFF2-40B4-BE49-F238E27FC236}">
                    <a16:creationId xmlns:a16="http://schemas.microsoft.com/office/drawing/2014/main" id="{69D7AD15-7BB2-4990-B88E-EA1E3F4409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56">
                <a:extLst>
                  <a:ext uri="{FF2B5EF4-FFF2-40B4-BE49-F238E27FC236}">
                    <a16:creationId xmlns:a16="http://schemas.microsoft.com/office/drawing/2014/main" id="{ED00116C-40EE-4E36-9824-798081805C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7">
                <a:extLst>
                  <a:ext uri="{FF2B5EF4-FFF2-40B4-BE49-F238E27FC236}">
                    <a16:creationId xmlns:a16="http://schemas.microsoft.com/office/drawing/2014/main" id="{BB032118-4F86-4BCC-94F0-52E6EF3B98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8">
                <a:extLst>
                  <a:ext uri="{FF2B5EF4-FFF2-40B4-BE49-F238E27FC236}">
                    <a16:creationId xmlns:a16="http://schemas.microsoft.com/office/drawing/2014/main" id="{4DE6D177-BC7C-48EB-9015-862F8CE0DF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9">
                <a:extLst>
                  <a:ext uri="{FF2B5EF4-FFF2-40B4-BE49-F238E27FC236}">
                    <a16:creationId xmlns:a16="http://schemas.microsoft.com/office/drawing/2014/main" id="{C2026A6C-CBB9-4FD6-9E2F-BF7D16506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60">
                <a:extLst>
                  <a:ext uri="{FF2B5EF4-FFF2-40B4-BE49-F238E27FC236}">
                    <a16:creationId xmlns:a16="http://schemas.microsoft.com/office/drawing/2014/main" id="{546E7AF3-92B7-40BF-AF93-25833B52BF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1">
                <a:extLst>
                  <a:ext uri="{FF2B5EF4-FFF2-40B4-BE49-F238E27FC236}">
                    <a16:creationId xmlns:a16="http://schemas.microsoft.com/office/drawing/2014/main" id="{E5BE2821-0C75-4070-AE7A-8796DD71D3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2">
                <a:extLst>
                  <a:ext uri="{FF2B5EF4-FFF2-40B4-BE49-F238E27FC236}">
                    <a16:creationId xmlns:a16="http://schemas.microsoft.com/office/drawing/2014/main" id="{1CFB92BA-9839-438D-ACB4-3E27678510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3">
                <a:extLst>
                  <a:ext uri="{FF2B5EF4-FFF2-40B4-BE49-F238E27FC236}">
                    <a16:creationId xmlns:a16="http://schemas.microsoft.com/office/drawing/2014/main" id="{2B6E0A0B-28FF-4EE6-A63B-CC70D1537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64">
                <a:extLst>
                  <a:ext uri="{FF2B5EF4-FFF2-40B4-BE49-F238E27FC236}">
                    <a16:creationId xmlns:a16="http://schemas.microsoft.com/office/drawing/2014/main" id="{CDB117C2-3331-43FA-A1F6-3BCA7B2C78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5">
                <a:extLst>
                  <a:ext uri="{FF2B5EF4-FFF2-40B4-BE49-F238E27FC236}">
                    <a16:creationId xmlns:a16="http://schemas.microsoft.com/office/drawing/2014/main" id="{EA17999E-118A-43C3-8BD7-B77071905A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66">
                <a:extLst>
                  <a:ext uri="{FF2B5EF4-FFF2-40B4-BE49-F238E27FC236}">
                    <a16:creationId xmlns:a16="http://schemas.microsoft.com/office/drawing/2014/main" id="{E5FDCE21-CE2E-443D-854F-0699FC6194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7">
                <a:extLst>
                  <a:ext uri="{FF2B5EF4-FFF2-40B4-BE49-F238E27FC236}">
                    <a16:creationId xmlns:a16="http://schemas.microsoft.com/office/drawing/2014/main" id="{DEEC5E38-B4E2-4512-9A45-D58C56B5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8">
                <a:extLst>
                  <a:ext uri="{FF2B5EF4-FFF2-40B4-BE49-F238E27FC236}">
                    <a16:creationId xmlns:a16="http://schemas.microsoft.com/office/drawing/2014/main" id="{6FE09DD1-1396-4417-9392-DCA64BB26C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69">
                <a:extLst>
                  <a:ext uri="{FF2B5EF4-FFF2-40B4-BE49-F238E27FC236}">
                    <a16:creationId xmlns:a16="http://schemas.microsoft.com/office/drawing/2014/main" id="{908B486A-2F0B-4A08-8EEC-B9FA800DEB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70">
                <a:extLst>
                  <a:ext uri="{FF2B5EF4-FFF2-40B4-BE49-F238E27FC236}">
                    <a16:creationId xmlns:a16="http://schemas.microsoft.com/office/drawing/2014/main" id="{DCF0B322-241D-4842-BF05-45EDEFC0B1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1">
                <a:extLst>
                  <a:ext uri="{FF2B5EF4-FFF2-40B4-BE49-F238E27FC236}">
                    <a16:creationId xmlns:a16="http://schemas.microsoft.com/office/drawing/2014/main" id="{263BB882-EDC0-4F6D-8B93-C42A27BD6D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2">
                <a:extLst>
                  <a:ext uri="{FF2B5EF4-FFF2-40B4-BE49-F238E27FC236}">
                    <a16:creationId xmlns:a16="http://schemas.microsoft.com/office/drawing/2014/main" id="{E8C60F0B-FC92-44CE-B6E3-4D3050FEFA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73">
                <a:extLst>
                  <a:ext uri="{FF2B5EF4-FFF2-40B4-BE49-F238E27FC236}">
                    <a16:creationId xmlns:a16="http://schemas.microsoft.com/office/drawing/2014/main" id="{C091D170-D44B-417C-A99C-58FB47C568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4">
                <a:extLst>
                  <a:ext uri="{FF2B5EF4-FFF2-40B4-BE49-F238E27FC236}">
                    <a16:creationId xmlns:a16="http://schemas.microsoft.com/office/drawing/2014/main" id="{27608351-2B6A-47AF-B926-6B74F4AA03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5">
                <a:extLst>
                  <a:ext uri="{FF2B5EF4-FFF2-40B4-BE49-F238E27FC236}">
                    <a16:creationId xmlns:a16="http://schemas.microsoft.com/office/drawing/2014/main" id="{A965C25D-25B5-4FFA-B2BE-20FEB00645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76">
                <a:extLst>
                  <a:ext uri="{FF2B5EF4-FFF2-40B4-BE49-F238E27FC236}">
                    <a16:creationId xmlns:a16="http://schemas.microsoft.com/office/drawing/2014/main" id="{150FB29D-B9FE-456A-A655-5B8192BE4E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77">
                <a:extLst>
                  <a:ext uri="{FF2B5EF4-FFF2-40B4-BE49-F238E27FC236}">
                    <a16:creationId xmlns:a16="http://schemas.microsoft.com/office/drawing/2014/main" id="{EA5C57F3-114E-4047-AE63-588AC3B08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78">
                <a:extLst>
                  <a:ext uri="{FF2B5EF4-FFF2-40B4-BE49-F238E27FC236}">
                    <a16:creationId xmlns:a16="http://schemas.microsoft.com/office/drawing/2014/main" id="{7A69069C-3C25-4E55-A0BF-0D69E9CABF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9">
                <a:extLst>
                  <a:ext uri="{FF2B5EF4-FFF2-40B4-BE49-F238E27FC236}">
                    <a16:creationId xmlns:a16="http://schemas.microsoft.com/office/drawing/2014/main" id="{D6D21C75-6CFB-4F94-A846-4786A20A5A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80">
                <a:extLst>
                  <a:ext uri="{FF2B5EF4-FFF2-40B4-BE49-F238E27FC236}">
                    <a16:creationId xmlns:a16="http://schemas.microsoft.com/office/drawing/2014/main" id="{B16ECA00-BC5F-41CA-945A-F806F3C06B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81">
                <a:extLst>
                  <a:ext uri="{FF2B5EF4-FFF2-40B4-BE49-F238E27FC236}">
                    <a16:creationId xmlns:a16="http://schemas.microsoft.com/office/drawing/2014/main" id="{3B64A723-5F52-44DC-B3D6-061EE9240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2">
                <a:extLst>
                  <a:ext uri="{FF2B5EF4-FFF2-40B4-BE49-F238E27FC236}">
                    <a16:creationId xmlns:a16="http://schemas.microsoft.com/office/drawing/2014/main" id="{B4B0B5A6-14EC-4376-9B43-B6931AE7D1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83">
                <a:extLst>
                  <a:ext uri="{FF2B5EF4-FFF2-40B4-BE49-F238E27FC236}">
                    <a16:creationId xmlns:a16="http://schemas.microsoft.com/office/drawing/2014/main" id="{93CE05EC-9DD5-48C0-BE07-2D62B8AD16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84">
                <a:extLst>
                  <a:ext uri="{FF2B5EF4-FFF2-40B4-BE49-F238E27FC236}">
                    <a16:creationId xmlns:a16="http://schemas.microsoft.com/office/drawing/2014/main" id="{E87F4920-AE40-481C-BA28-A279FC4AF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85">
                <a:extLst>
                  <a:ext uri="{FF2B5EF4-FFF2-40B4-BE49-F238E27FC236}">
                    <a16:creationId xmlns:a16="http://schemas.microsoft.com/office/drawing/2014/main" id="{C1888217-1263-438F-BFE6-875A4AF9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6">
                <a:extLst>
                  <a:ext uri="{FF2B5EF4-FFF2-40B4-BE49-F238E27FC236}">
                    <a16:creationId xmlns:a16="http://schemas.microsoft.com/office/drawing/2014/main" id="{4F096B98-1DFB-4D34-9567-7ABB0C6606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87">
                <a:extLst>
                  <a:ext uri="{FF2B5EF4-FFF2-40B4-BE49-F238E27FC236}">
                    <a16:creationId xmlns:a16="http://schemas.microsoft.com/office/drawing/2014/main" id="{20456119-CACB-4C94-81AF-4388CE2D8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8">
                <a:extLst>
                  <a:ext uri="{FF2B5EF4-FFF2-40B4-BE49-F238E27FC236}">
                    <a16:creationId xmlns:a16="http://schemas.microsoft.com/office/drawing/2014/main" id="{43AD1722-3AD7-4B81-9399-AF8E0CF162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9">
                <a:extLst>
                  <a:ext uri="{FF2B5EF4-FFF2-40B4-BE49-F238E27FC236}">
                    <a16:creationId xmlns:a16="http://schemas.microsoft.com/office/drawing/2014/main" id="{1DE69BB1-6199-4B3F-897A-EC726CD13F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90">
                <a:extLst>
                  <a:ext uri="{FF2B5EF4-FFF2-40B4-BE49-F238E27FC236}">
                    <a16:creationId xmlns:a16="http://schemas.microsoft.com/office/drawing/2014/main" id="{A84590C9-1D10-418B-BEA0-7F60ED0F45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1">
                <a:extLst>
                  <a:ext uri="{FF2B5EF4-FFF2-40B4-BE49-F238E27FC236}">
                    <a16:creationId xmlns:a16="http://schemas.microsoft.com/office/drawing/2014/main" id="{E44AEDA0-995F-4833-BF05-F164072D4B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92">
                <a:extLst>
                  <a:ext uri="{FF2B5EF4-FFF2-40B4-BE49-F238E27FC236}">
                    <a16:creationId xmlns:a16="http://schemas.microsoft.com/office/drawing/2014/main" id="{10761046-EB6D-4A69-8C31-7318F2CFA3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3">
                <a:extLst>
                  <a:ext uri="{FF2B5EF4-FFF2-40B4-BE49-F238E27FC236}">
                    <a16:creationId xmlns:a16="http://schemas.microsoft.com/office/drawing/2014/main" id="{4A368A6B-134D-4507-9FE5-E4E24C0D59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94">
                <a:extLst>
                  <a:ext uri="{FF2B5EF4-FFF2-40B4-BE49-F238E27FC236}">
                    <a16:creationId xmlns:a16="http://schemas.microsoft.com/office/drawing/2014/main" id="{243E7B3D-7811-4835-A16F-22C1050CC0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5">
                <a:extLst>
                  <a:ext uri="{FF2B5EF4-FFF2-40B4-BE49-F238E27FC236}">
                    <a16:creationId xmlns:a16="http://schemas.microsoft.com/office/drawing/2014/main" id="{90547B93-03F5-4DCB-B5E3-D27B534487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96">
                <a:extLst>
                  <a:ext uri="{FF2B5EF4-FFF2-40B4-BE49-F238E27FC236}">
                    <a16:creationId xmlns:a16="http://schemas.microsoft.com/office/drawing/2014/main" id="{CF3A551F-81C2-465B-80D8-D64D9558B8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7">
                <a:extLst>
                  <a:ext uri="{FF2B5EF4-FFF2-40B4-BE49-F238E27FC236}">
                    <a16:creationId xmlns:a16="http://schemas.microsoft.com/office/drawing/2014/main" id="{26CD6739-70CB-4B2F-905F-6BC9683ED8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98">
                <a:extLst>
                  <a:ext uri="{FF2B5EF4-FFF2-40B4-BE49-F238E27FC236}">
                    <a16:creationId xmlns:a16="http://schemas.microsoft.com/office/drawing/2014/main" id="{66F7D210-38ED-42C3-BC46-9BC0CEB94E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99">
                <a:extLst>
                  <a:ext uri="{FF2B5EF4-FFF2-40B4-BE49-F238E27FC236}">
                    <a16:creationId xmlns:a16="http://schemas.microsoft.com/office/drawing/2014/main" id="{3A27F864-3ACD-44F4-BF4F-26AE8F9D86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00">
                <a:extLst>
                  <a:ext uri="{FF2B5EF4-FFF2-40B4-BE49-F238E27FC236}">
                    <a16:creationId xmlns:a16="http://schemas.microsoft.com/office/drawing/2014/main" id="{2C3B5043-94E4-4327-A101-A365743021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01">
                <a:extLst>
                  <a:ext uri="{FF2B5EF4-FFF2-40B4-BE49-F238E27FC236}">
                    <a16:creationId xmlns:a16="http://schemas.microsoft.com/office/drawing/2014/main" id="{6F6F2746-CCD5-4335-A2A0-DC604D0C1F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02">
                <a:extLst>
                  <a:ext uri="{FF2B5EF4-FFF2-40B4-BE49-F238E27FC236}">
                    <a16:creationId xmlns:a16="http://schemas.microsoft.com/office/drawing/2014/main" id="{1EE7B722-6404-4024-990E-C8A7DA8732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03">
                <a:extLst>
                  <a:ext uri="{FF2B5EF4-FFF2-40B4-BE49-F238E27FC236}">
                    <a16:creationId xmlns:a16="http://schemas.microsoft.com/office/drawing/2014/main" id="{09B42CBB-741E-4E48-91FC-19E4717D20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04">
                <a:extLst>
                  <a:ext uri="{FF2B5EF4-FFF2-40B4-BE49-F238E27FC236}">
                    <a16:creationId xmlns:a16="http://schemas.microsoft.com/office/drawing/2014/main" id="{8AC50DE9-D426-4ABD-8936-622F46B7FB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206">
              <a:extLst>
                <a:ext uri="{FF2B5EF4-FFF2-40B4-BE49-F238E27FC236}">
                  <a16:creationId xmlns:a16="http://schemas.microsoft.com/office/drawing/2014/main" id="{456338D9-77D3-4953-B8EF-A071A954F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7">
              <a:extLst>
                <a:ext uri="{FF2B5EF4-FFF2-40B4-BE49-F238E27FC236}">
                  <a16:creationId xmlns:a16="http://schemas.microsoft.com/office/drawing/2014/main" id="{B004C72B-2690-4C1E-B7C0-675C7254A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8">
              <a:extLst>
                <a:ext uri="{FF2B5EF4-FFF2-40B4-BE49-F238E27FC236}">
                  <a16:creationId xmlns:a16="http://schemas.microsoft.com/office/drawing/2014/main" id="{F56D7696-6CAD-40E7-A88F-E933DDA85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9">
              <a:extLst>
                <a:ext uri="{FF2B5EF4-FFF2-40B4-BE49-F238E27FC236}">
                  <a16:creationId xmlns:a16="http://schemas.microsoft.com/office/drawing/2014/main" id="{80F8268C-B098-4D59-8E1C-8DAC503AF8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0">
              <a:extLst>
                <a:ext uri="{FF2B5EF4-FFF2-40B4-BE49-F238E27FC236}">
                  <a16:creationId xmlns:a16="http://schemas.microsoft.com/office/drawing/2014/main" id="{5D0BA210-8680-4D95-9D02-390224194B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1">
              <a:extLst>
                <a:ext uri="{FF2B5EF4-FFF2-40B4-BE49-F238E27FC236}">
                  <a16:creationId xmlns:a16="http://schemas.microsoft.com/office/drawing/2014/main" id="{3E100E89-567B-40B3-9693-CA78E7610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2">
              <a:extLst>
                <a:ext uri="{FF2B5EF4-FFF2-40B4-BE49-F238E27FC236}">
                  <a16:creationId xmlns:a16="http://schemas.microsoft.com/office/drawing/2014/main" id="{2FEE39DD-3DCB-4343-881B-B65A81850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3">
              <a:extLst>
                <a:ext uri="{FF2B5EF4-FFF2-40B4-BE49-F238E27FC236}">
                  <a16:creationId xmlns:a16="http://schemas.microsoft.com/office/drawing/2014/main" id="{A38B387E-D327-4208-9872-2D79EC2AC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4">
              <a:extLst>
                <a:ext uri="{FF2B5EF4-FFF2-40B4-BE49-F238E27FC236}">
                  <a16:creationId xmlns:a16="http://schemas.microsoft.com/office/drawing/2014/main" id="{95696969-4134-4554-9D34-F025ECC73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5">
              <a:extLst>
                <a:ext uri="{FF2B5EF4-FFF2-40B4-BE49-F238E27FC236}">
                  <a16:creationId xmlns:a16="http://schemas.microsoft.com/office/drawing/2014/main" id="{68AC5FBE-0BED-4DD7-97E1-9327E8102D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6">
              <a:extLst>
                <a:ext uri="{FF2B5EF4-FFF2-40B4-BE49-F238E27FC236}">
                  <a16:creationId xmlns:a16="http://schemas.microsoft.com/office/drawing/2014/main" id="{60DDA2BB-8DCB-4E7F-9957-069DF08A93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7">
              <a:extLst>
                <a:ext uri="{FF2B5EF4-FFF2-40B4-BE49-F238E27FC236}">
                  <a16:creationId xmlns:a16="http://schemas.microsoft.com/office/drawing/2014/main" id="{A6550462-B3AD-4E75-92DA-31DAB01F11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8">
              <a:extLst>
                <a:ext uri="{FF2B5EF4-FFF2-40B4-BE49-F238E27FC236}">
                  <a16:creationId xmlns:a16="http://schemas.microsoft.com/office/drawing/2014/main" id="{7F5ECB5A-8692-41D8-BF1F-F5B876E66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9">
              <a:extLst>
                <a:ext uri="{FF2B5EF4-FFF2-40B4-BE49-F238E27FC236}">
                  <a16:creationId xmlns:a16="http://schemas.microsoft.com/office/drawing/2014/main" id="{FA9C9DD5-408B-46B3-82FD-56A1463183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0">
              <a:extLst>
                <a:ext uri="{FF2B5EF4-FFF2-40B4-BE49-F238E27FC236}">
                  <a16:creationId xmlns:a16="http://schemas.microsoft.com/office/drawing/2014/main" id="{0E738C65-F62A-4565-A815-29EFCEC41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1">
              <a:extLst>
                <a:ext uri="{FF2B5EF4-FFF2-40B4-BE49-F238E27FC236}">
                  <a16:creationId xmlns:a16="http://schemas.microsoft.com/office/drawing/2014/main" id="{151632E6-6920-4B41-B6BD-2ABBFF8879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2">
              <a:extLst>
                <a:ext uri="{FF2B5EF4-FFF2-40B4-BE49-F238E27FC236}">
                  <a16:creationId xmlns:a16="http://schemas.microsoft.com/office/drawing/2014/main" id="{6E69CD61-E84D-4D59-8052-805B01E546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3">
              <a:extLst>
                <a:ext uri="{FF2B5EF4-FFF2-40B4-BE49-F238E27FC236}">
                  <a16:creationId xmlns:a16="http://schemas.microsoft.com/office/drawing/2014/main" id="{21447281-B277-4251-BBCE-D58287CEF5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4">
              <a:extLst>
                <a:ext uri="{FF2B5EF4-FFF2-40B4-BE49-F238E27FC236}">
                  <a16:creationId xmlns:a16="http://schemas.microsoft.com/office/drawing/2014/main" id="{A95FC22A-EEF8-49DB-8858-A48F3D9FC4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5">
              <a:extLst>
                <a:ext uri="{FF2B5EF4-FFF2-40B4-BE49-F238E27FC236}">
                  <a16:creationId xmlns:a16="http://schemas.microsoft.com/office/drawing/2014/main" id="{9F710724-0E73-4407-806A-66A7874EA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9A3315-69E9-4E8F-A207-48A20B57305F}"/>
              </a:ext>
            </a:extLst>
          </p:cNvPr>
          <p:cNvSpPr/>
          <p:nvPr/>
        </p:nvSpPr>
        <p:spPr>
          <a:xfrm>
            <a:off x="6569797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EC2C44-F105-49F5-8C60-D659A97D8195}"/>
              </a:ext>
            </a:extLst>
          </p:cNvPr>
          <p:cNvSpPr/>
          <p:nvPr/>
        </p:nvSpPr>
        <p:spPr>
          <a:xfrm>
            <a:off x="2255219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E88C3E-2007-4F60-8683-A1B17591CD4A}"/>
              </a:ext>
            </a:extLst>
          </p:cNvPr>
          <p:cNvGrpSpPr/>
          <p:nvPr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E235A6-6E1C-43EC-BA34-4E4991A1B4E7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5062F3-6963-46FA-89B9-E4F4DECE29D8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D529154-8229-42BA-8D6C-A02EB2882F33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/>
              </a:rPr>
              <a:t> Metaswitch Networks | Proprietary and confidential | © 2019 | </a:t>
            </a:r>
            <a:fld id="{65F9A2BE-3F12-4D3B-BD35-C49CA55B68F6}" type="slidenum">
              <a:rPr lang="en-US" smtClean="0">
                <a:solidFill>
                  <a:schemeClr val="bg1"/>
                </a:solidFill>
                <a:latin typeface="Calibri"/>
              </a:rPr>
              <a:pPr/>
              <a:t>‹#›</a:t>
            </a:fld>
            <a:endParaRPr lang="en-ID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42" name="Group 4">
            <a:extLst>
              <a:ext uri="{FF2B5EF4-FFF2-40B4-BE49-F238E27FC236}">
                <a16:creationId xmlns:a16="http://schemas.microsoft.com/office/drawing/2014/main" id="{40277AB1-E329-4BA9-BE38-78707FB80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chemeClr val="accent1">
              <a:alpha val="75000"/>
            </a:schemeClr>
          </a:solidFill>
        </p:grpSpPr>
        <p:grpSp>
          <p:nvGrpSpPr>
            <p:cNvPr id="243" name="Group 205">
              <a:extLst>
                <a:ext uri="{FF2B5EF4-FFF2-40B4-BE49-F238E27FC236}">
                  <a16:creationId xmlns:a16="http://schemas.microsoft.com/office/drawing/2014/main" id="{F052D685-8122-4947-899A-57DCEB786A4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264" name="Freeform 5">
                <a:extLst>
                  <a:ext uri="{FF2B5EF4-FFF2-40B4-BE49-F238E27FC236}">
                    <a16:creationId xmlns:a16="http://schemas.microsoft.com/office/drawing/2014/main" id="{5F60EC52-8578-4FE4-945B-BC8D9DD093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6">
                <a:extLst>
                  <a:ext uri="{FF2B5EF4-FFF2-40B4-BE49-F238E27FC236}">
                    <a16:creationId xmlns:a16="http://schemas.microsoft.com/office/drawing/2014/main" id="{9BEEA290-277C-406A-90B0-2E02F571413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7">
                <a:extLst>
                  <a:ext uri="{FF2B5EF4-FFF2-40B4-BE49-F238E27FC236}">
                    <a16:creationId xmlns:a16="http://schemas.microsoft.com/office/drawing/2014/main" id="{3E689B3F-EA45-4824-B362-DDCBBD41F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8">
                <a:extLst>
                  <a:ext uri="{FF2B5EF4-FFF2-40B4-BE49-F238E27FC236}">
                    <a16:creationId xmlns:a16="http://schemas.microsoft.com/office/drawing/2014/main" id="{B5C1FC73-D85E-4BD5-92A5-A3DA498588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">
                <a:extLst>
                  <a:ext uri="{FF2B5EF4-FFF2-40B4-BE49-F238E27FC236}">
                    <a16:creationId xmlns:a16="http://schemas.microsoft.com/office/drawing/2014/main" id="{73C541A1-51D8-4A35-8B19-CCFB2B4C01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AE42D1C8-9067-4838-B368-D95811F199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">
                <a:extLst>
                  <a:ext uri="{FF2B5EF4-FFF2-40B4-BE49-F238E27FC236}">
                    <a16:creationId xmlns:a16="http://schemas.microsoft.com/office/drawing/2014/main" id="{072D8BBE-34ED-4561-9CA5-A7949E5341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">
                <a:extLst>
                  <a:ext uri="{FF2B5EF4-FFF2-40B4-BE49-F238E27FC236}">
                    <a16:creationId xmlns:a16="http://schemas.microsoft.com/office/drawing/2014/main" id="{F76EB56D-A08F-4CA7-8EBF-C5A5F8296D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FC1FDD2D-8515-4AA0-82DE-B42E2A95F0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4">
                <a:extLst>
                  <a:ext uri="{FF2B5EF4-FFF2-40B4-BE49-F238E27FC236}">
                    <a16:creationId xmlns:a16="http://schemas.microsoft.com/office/drawing/2014/main" id="{9F797010-ACFC-4D64-91C6-CA9E768535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7E4F042F-41DF-498A-93D2-CA990E50AE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3E4861D6-72DB-4303-AFCD-8F1E7E1C0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BE3D9412-82B2-46E7-9086-EEBFAE94B2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8">
                <a:extLst>
                  <a:ext uri="{FF2B5EF4-FFF2-40B4-BE49-F238E27FC236}">
                    <a16:creationId xmlns:a16="http://schemas.microsoft.com/office/drawing/2014/main" id="{9CA332DC-AC2B-4A95-80A2-98E7C0E73B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9">
                <a:extLst>
                  <a:ext uri="{FF2B5EF4-FFF2-40B4-BE49-F238E27FC236}">
                    <a16:creationId xmlns:a16="http://schemas.microsoft.com/office/drawing/2014/main" id="{F8B93314-C879-4811-AB72-BC7D30E475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0">
                <a:extLst>
                  <a:ext uri="{FF2B5EF4-FFF2-40B4-BE49-F238E27FC236}">
                    <a16:creationId xmlns:a16="http://schemas.microsoft.com/office/drawing/2014/main" id="{B29C7B8A-0FC8-4059-99FD-6CE6C89AF3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1">
                <a:extLst>
                  <a:ext uri="{FF2B5EF4-FFF2-40B4-BE49-F238E27FC236}">
                    <a16:creationId xmlns:a16="http://schemas.microsoft.com/office/drawing/2014/main" id="{16391D78-9C79-44C8-9921-C6DC8B811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2">
                <a:extLst>
                  <a:ext uri="{FF2B5EF4-FFF2-40B4-BE49-F238E27FC236}">
                    <a16:creationId xmlns:a16="http://schemas.microsoft.com/office/drawing/2014/main" id="{9E49DA9B-13F9-41FF-846E-C2096C1826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3">
                <a:extLst>
                  <a:ext uri="{FF2B5EF4-FFF2-40B4-BE49-F238E27FC236}">
                    <a16:creationId xmlns:a16="http://schemas.microsoft.com/office/drawing/2014/main" id="{9C54F116-06C6-4710-8655-44D7EF6D37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4">
                <a:extLst>
                  <a:ext uri="{FF2B5EF4-FFF2-40B4-BE49-F238E27FC236}">
                    <a16:creationId xmlns:a16="http://schemas.microsoft.com/office/drawing/2014/main" id="{F591149F-ECA6-481B-A013-76B9A7139B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5">
                <a:extLst>
                  <a:ext uri="{FF2B5EF4-FFF2-40B4-BE49-F238E27FC236}">
                    <a16:creationId xmlns:a16="http://schemas.microsoft.com/office/drawing/2014/main" id="{F984F6BA-1EA1-4884-949B-9075C123F6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6">
                <a:extLst>
                  <a:ext uri="{FF2B5EF4-FFF2-40B4-BE49-F238E27FC236}">
                    <a16:creationId xmlns:a16="http://schemas.microsoft.com/office/drawing/2014/main" id="{6AEE17B0-6BED-498E-AC26-513B1F9CF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7">
                <a:extLst>
                  <a:ext uri="{FF2B5EF4-FFF2-40B4-BE49-F238E27FC236}">
                    <a16:creationId xmlns:a16="http://schemas.microsoft.com/office/drawing/2014/main" id="{80A72BD4-248A-4EA4-86D9-8F1BB0C0B7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8">
                <a:extLst>
                  <a:ext uri="{FF2B5EF4-FFF2-40B4-BE49-F238E27FC236}">
                    <a16:creationId xmlns:a16="http://schemas.microsoft.com/office/drawing/2014/main" id="{3F13A9B6-972E-4525-A7C0-3BA7AE6C5A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9">
                <a:extLst>
                  <a:ext uri="{FF2B5EF4-FFF2-40B4-BE49-F238E27FC236}">
                    <a16:creationId xmlns:a16="http://schemas.microsoft.com/office/drawing/2014/main" id="{B23CB039-D935-4606-B5BA-591D563C02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0">
                <a:extLst>
                  <a:ext uri="{FF2B5EF4-FFF2-40B4-BE49-F238E27FC236}">
                    <a16:creationId xmlns:a16="http://schemas.microsoft.com/office/drawing/2014/main" id="{7FD3A12E-3E48-4D93-B6EB-82BA2682D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1">
                <a:extLst>
                  <a:ext uri="{FF2B5EF4-FFF2-40B4-BE49-F238E27FC236}">
                    <a16:creationId xmlns:a16="http://schemas.microsoft.com/office/drawing/2014/main" id="{5A4E68F8-477D-443C-9300-8A56E50F97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2">
                <a:extLst>
                  <a:ext uri="{FF2B5EF4-FFF2-40B4-BE49-F238E27FC236}">
                    <a16:creationId xmlns:a16="http://schemas.microsoft.com/office/drawing/2014/main" id="{81459D7C-4D78-4770-B7F9-1A06E5EE2A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3">
                <a:extLst>
                  <a:ext uri="{FF2B5EF4-FFF2-40B4-BE49-F238E27FC236}">
                    <a16:creationId xmlns:a16="http://schemas.microsoft.com/office/drawing/2014/main" id="{798B8857-B73C-4799-90EC-A167A6C7E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4">
                <a:extLst>
                  <a:ext uri="{FF2B5EF4-FFF2-40B4-BE49-F238E27FC236}">
                    <a16:creationId xmlns:a16="http://schemas.microsoft.com/office/drawing/2014/main" id="{B710EEB3-8FF3-4D2E-A6FA-77433859ED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5">
                <a:extLst>
                  <a:ext uri="{FF2B5EF4-FFF2-40B4-BE49-F238E27FC236}">
                    <a16:creationId xmlns:a16="http://schemas.microsoft.com/office/drawing/2014/main" id="{E4F562CD-7425-4258-8F13-F34FDF7CB0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">
                <a:extLst>
                  <a:ext uri="{FF2B5EF4-FFF2-40B4-BE49-F238E27FC236}">
                    <a16:creationId xmlns:a16="http://schemas.microsoft.com/office/drawing/2014/main" id="{664D20C8-7B5B-4236-A2F8-4C524AD2E4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">
                <a:extLst>
                  <a:ext uri="{FF2B5EF4-FFF2-40B4-BE49-F238E27FC236}">
                    <a16:creationId xmlns:a16="http://schemas.microsoft.com/office/drawing/2014/main" id="{520C98EA-BFD2-4409-A6D2-8A14D1BCCB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8">
                <a:extLst>
                  <a:ext uri="{FF2B5EF4-FFF2-40B4-BE49-F238E27FC236}">
                    <a16:creationId xmlns:a16="http://schemas.microsoft.com/office/drawing/2014/main" id="{F8525DB4-3EFD-46D6-9736-062715C927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">
                <a:extLst>
                  <a:ext uri="{FF2B5EF4-FFF2-40B4-BE49-F238E27FC236}">
                    <a16:creationId xmlns:a16="http://schemas.microsoft.com/office/drawing/2014/main" id="{A606FDD2-60EA-4913-90FB-488F7B9A3A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0">
                <a:extLst>
                  <a:ext uri="{FF2B5EF4-FFF2-40B4-BE49-F238E27FC236}">
                    <a16:creationId xmlns:a16="http://schemas.microsoft.com/office/drawing/2014/main" id="{088C8F72-9520-46A6-BC92-12A790DF92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1">
                <a:extLst>
                  <a:ext uri="{FF2B5EF4-FFF2-40B4-BE49-F238E27FC236}">
                    <a16:creationId xmlns:a16="http://schemas.microsoft.com/office/drawing/2014/main" id="{3DC96F2B-56EB-4169-BB82-48EAAB53CC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2">
                <a:extLst>
                  <a:ext uri="{FF2B5EF4-FFF2-40B4-BE49-F238E27FC236}">
                    <a16:creationId xmlns:a16="http://schemas.microsoft.com/office/drawing/2014/main" id="{E420A0D3-5655-47A3-B908-CA8252977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3">
                <a:extLst>
                  <a:ext uri="{FF2B5EF4-FFF2-40B4-BE49-F238E27FC236}">
                    <a16:creationId xmlns:a16="http://schemas.microsoft.com/office/drawing/2014/main" id="{5F07D0A9-C176-4405-86C4-441625CDC0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4">
                <a:extLst>
                  <a:ext uri="{FF2B5EF4-FFF2-40B4-BE49-F238E27FC236}">
                    <a16:creationId xmlns:a16="http://schemas.microsoft.com/office/drawing/2014/main" id="{6F467E3A-81D8-4A69-8282-4029B8FE16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5">
                <a:extLst>
                  <a:ext uri="{FF2B5EF4-FFF2-40B4-BE49-F238E27FC236}">
                    <a16:creationId xmlns:a16="http://schemas.microsoft.com/office/drawing/2014/main" id="{5D71B24A-6CAC-42BD-A1AD-DCBC617721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6">
                <a:extLst>
                  <a:ext uri="{FF2B5EF4-FFF2-40B4-BE49-F238E27FC236}">
                    <a16:creationId xmlns:a16="http://schemas.microsoft.com/office/drawing/2014/main" id="{6715CBB7-73ED-4A13-9D4F-38D11E4910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7">
                <a:extLst>
                  <a:ext uri="{FF2B5EF4-FFF2-40B4-BE49-F238E27FC236}">
                    <a16:creationId xmlns:a16="http://schemas.microsoft.com/office/drawing/2014/main" id="{C7B5B119-A9D7-492E-BB7A-EB55D07573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8">
                <a:extLst>
                  <a:ext uri="{FF2B5EF4-FFF2-40B4-BE49-F238E27FC236}">
                    <a16:creationId xmlns:a16="http://schemas.microsoft.com/office/drawing/2014/main" id="{287281DF-0DC6-4681-B2D1-536FCD27B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9">
                <a:extLst>
                  <a:ext uri="{FF2B5EF4-FFF2-40B4-BE49-F238E27FC236}">
                    <a16:creationId xmlns:a16="http://schemas.microsoft.com/office/drawing/2014/main" id="{6073BFA0-2952-4020-847D-063CDD2FAF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0">
                <a:extLst>
                  <a:ext uri="{FF2B5EF4-FFF2-40B4-BE49-F238E27FC236}">
                    <a16:creationId xmlns:a16="http://schemas.microsoft.com/office/drawing/2014/main" id="{415674B4-6D65-4A1B-A5E5-49006ADAE6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51">
                <a:extLst>
                  <a:ext uri="{FF2B5EF4-FFF2-40B4-BE49-F238E27FC236}">
                    <a16:creationId xmlns:a16="http://schemas.microsoft.com/office/drawing/2014/main" id="{5EF5255B-4078-491B-8EF3-A12E353C72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2">
                <a:extLst>
                  <a:ext uri="{FF2B5EF4-FFF2-40B4-BE49-F238E27FC236}">
                    <a16:creationId xmlns:a16="http://schemas.microsoft.com/office/drawing/2014/main" id="{4516B2FC-145C-4921-AF9C-3C1FA6064E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3">
                <a:extLst>
                  <a:ext uri="{FF2B5EF4-FFF2-40B4-BE49-F238E27FC236}">
                    <a16:creationId xmlns:a16="http://schemas.microsoft.com/office/drawing/2014/main" id="{F5F8004E-BEE6-4BEF-AAAD-AE7E40CEDC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4">
                <a:extLst>
                  <a:ext uri="{FF2B5EF4-FFF2-40B4-BE49-F238E27FC236}">
                    <a16:creationId xmlns:a16="http://schemas.microsoft.com/office/drawing/2014/main" id="{7CDC1E5C-0E5D-4AAE-83C6-531E66493E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5">
                <a:extLst>
                  <a:ext uri="{FF2B5EF4-FFF2-40B4-BE49-F238E27FC236}">
                    <a16:creationId xmlns:a16="http://schemas.microsoft.com/office/drawing/2014/main" id="{78778F5F-DB4F-4CC6-98DC-3F7B144663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6">
                <a:extLst>
                  <a:ext uri="{FF2B5EF4-FFF2-40B4-BE49-F238E27FC236}">
                    <a16:creationId xmlns:a16="http://schemas.microsoft.com/office/drawing/2014/main" id="{E7627B01-C039-447F-A0AB-89CD6D9795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57">
                <a:extLst>
                  <a:ext uri="{FF2B5EF4-FFF2-40B4-BE49-F238E27FC236}">
                    <a16:creationId xmlns:a16="http://schemas.microsoft.com/office/drawing/2014/main" id="{C71956DE-F8A9-4682-9DCF-C3C8584944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58">
                <a:extLst>
                  <a:ext uri="{FF2B5EF4-FFF2-40B4-BE49-F238E27FC236}">
                    <a16:creationId xmlns:a16="http://schemas.microsoft.com/office/drawing/2014/main" id="{179DC600-96A7-45DD-8260-CAF86FC9A7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59">
                <a:extLst>
                  <a:ext uri="{FF2B5EF4-FFF2-40B4-BE49-F238E27FC236}">
                    <a16:creationId xmlns:a16="http://schemas.microsoft.com/office/drawing/2014/main" id="{1D6EBCB9-E4C8-4507-B111-CDFECAEBC6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0">
                <a:extLst>
                  <a:ext uri="{FF2B5EF4-FFF2-40B4-BE49-F238E27FC236}">
                    <a16:creationId xmlns:a16="http://schemas.microsoft.com/office/drawing/2014/main" id="{D335F1C3-23F9-4343-A4F7-EB8F2688E3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1">
                <a:extLst>
                  <a:ext uri="{FF2B5EF4-FFF2-40B4-BE49-F238E27FC236}">
                    <a16:creationId xmlns:a16="http://schemas.microsoft.com/office/drawing/2014/main" id="{7ABAEDCD-2AA7-40CA-9BF6-56D6E7BBA4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2">
                <a:extLst>
                  <a:ext uri="{FF2B5EF4-FFF2-40B4-BE49-F238E27FC236}">
                    <a16:creationId xmlns:a16="http://schemas.microsoft.com/office/drawing/2014/main" id="{6B3EBB2E-8150-4780-8C3A-07363FD40B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3">
                <a:extLst>
                  <a:ext uri="{FF2B5EF4-FFF2-40B4-BE49-F238E27FC236}">
                    <a16:creationId xmlns:a16="http://schemas.microsoft.com/office/drawing/2014/main" id="{050409CB-37D7-417B-BD2B-357603FA4A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4">
                <a:extLst>
                  <a:ext uri="{FF2B5EF4-FFF2-40B4-BE49-F238E27FC236}">
                    <a16:creationId xmlns:a16="http://schemas.microsoft.com/office/drawing/2014/main" id="{358DB02A-C07C-4BA6-80CE-0067920F17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5">
                <a:extLst>
                  <a:ext uri="{FF2B5EF4-FFF2-40B4-BE49-F238E27FC236}">
                    <a16:creationId xmlns:a16="http://schemas.microsoft.com/office/drawing/2014/main" id="{1B88C4C7-BBCB-4F83-A17C-10E944851D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6">
                <a:extLst>
                  <a:ext uri="{FF2B5EF4-FFF2-40B4-BE49-F238E27FC236}">
                    <a16:creationId xmlns:a16="http://schemas.microsoft.com/office/drawing/2014/main" id="{6380619A-1A27-43DB-9CA5-0981FF3627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7">
                <a:extLst>
                  <a:ext uri="{FF2B5EF4-FFF2-40B4-BE49-F238E27FC236}">
                    <a16:creationId xmlns:a16="http://schemas.microsoft.com/office/drawing/2014/main" id="{20D23614-4A04-4810-BE24-6D5EF275F2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8">
                <a:extLst>
                  <a:ext uri="{FF2B5EF4-FFF2-40B4-BE49-F238E27FC236}">
                    <a16:creationId xmlns:a16="http://schemas.microsoft.com/office/drawing/2014/main" id="{165ABE81-C6A2-4C12-861E-E839E034F2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9">
                <a:extLst>
                  <a:ext uri="{FF2B5EF4-FFF2-40B4-BE49-F238E27FC236}">
                    <a16:creationId xmlns:a16="http://schemas.microsoft.com/office/drawing/2014/main" id="{0AB6E3DC-A747-4954-87DD-FCA7773B9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70">
                <a:extLst>
                  <a:ext uri="{FF2B5EF4-FFF2-40B4-BE49-F238E27FC236}">
                    <a16:creationId xmlns:a16="http://schemas.microsoft.com/office/drawing/2014/main" id="{0DE57F51-CB3B-4FB6-813A-207DE01478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1">
                <a:extLst>
                  <a:ext uri="{FF2B5EF4-FFF2-40B4-BE49-F238E27FC236}">
                    <a16:creationId xmlns:a16="http://schemas.microsoft.com/office/drawing/2014/main" id="{64981CAC-68D2-43F4-9037-DA4BA80B92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2">
                <a:extLst>
                  <a:ext uri="{FF2B5EF4-FFF2-40B4-BE49-F238E27FC236}">
                    <a16:creationId xmlns:a16="http://schemas.microsoft.com/office/drawing/2014/main" id="{C8586D3B-22D9-4CFC-A588-61D40BDC5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3">
                <a:extLst>
                  <a:ext uri="{FF2B5EF4-FFF2-40B4-BE49-F238E27FC236}">
                    <a16:creationId xmlns:a16="http://schemas.microsoft.com/office/drawing/2014/main" id="{FFAE02D6-C0A8-4D62-9939-75CB130F9E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4">
                <a:extLst>
                  <a:ext uri="{FF2B5EF4-FFF2-40B4-BE49-F238E27FC236}">
                    <a16:creationId xmlns:a16="http://schemas.microsoft.com/office/drawing/2014/main" id="{930DCAAD-908D-4435-96B8-EA3BEE71F0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5">
                <a:extLst>
                  <a:ext uri="{FF2B5EF4-FFF2-40B4-BE49-F238E27FC236}">
                    <a16:creationId xmlns:a16="http://schemas.microsoft.com/office/drawing/2014/main" id="{7082DA69-1729-4B95-B1EC-944FBBD5F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6">
                <a:extLst>
                  <a:ext uri="{FF2B5EF4-FFF2-40B4-BE49-F238E27FC236}">
                    <a16:creationId xmlns:a16="http://schemas.microsoft.com/office/drawing/2014/main" id="{8F7CED19-F55A-4BDD-A638-6CC2284BAC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7">
                <a:extLst>
                  <a:ext uri="{FF2B5EF4-FFF2-40B4-BE49-F238E27FC236}">
                    <a16:creationId xmlns:a16="http://schemas.microsoft.com/office/drawing/2014/main" id="{786A231E-5C52-40EA-931C-8FD83B3F18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8">
                <a:extLst>
                  <a:ext uri="{FF2B5EF4-FFF2-40B4-BE49-F238E27FC236}">
                    <a16:creationId xmlns:a16="http://schemas.microsoft.com/office/drawing/2014/main" id="{28FF9036-8C63-4C70-8028-2733BF66A3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9">
                <a:extLst>
                  <a:ext uri="{FF2B5EF4-FFF2-40B4-BE49-F238E27FC236}">
                    <a16:creationId xmlns:a16="http://schemas.microsoft.com/office/drawing/2014/main" id="{1DE6CBA8-F2D0-4B43-B577-CB0B651548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80">
                <a:extLst>
                  <a:ext uri="{FF2B5EF4-FFF2-40B4-BE49-F238E27FC236}">
                    <a16:creationId xmlns:a16="http://schemas.microsoft.com/office/drawing/2014/main" id="{3B4B80BD-805E-4926-ADCA-B8969063DD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1">
                <a:extLst>
                  <a:ext uri="{FF2B5EF4-FFF2-40B4-BE49-F238E27FC236}">
                    <a16:creationId xmlns:a16="http://schemas.microsoft.com/office/drawing/2014/main" id="{3EA17D82-F97A-420B-98C1-B80E8241F0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2">
                <a:extLst>
                  <a:ext uri="{FF2B5EF4-FFF2-40B4-BE49-F238E27FC236}">
                    <a16:creationId xmlns:a16="http://schemas.microsoft.com/office/drawing/2014/main" id="{CC665767-985F-4523-B86F-26CC5A49A2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3">
                <a:extLst>
                  <a:ext uri="{FF2B5EF4-FFF2-40B4-BE49-F238E27FC236}">
                    <a16:creationId xmlns:a16="http://schemas.microsoft.com/office/drawing/2014/main" id="{6CB2A81A-3979-4ADD-86F1-2D6ADB826F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4">
                <a:extLst>
                  <a:ext uri="{FF2B5EF4-FFF2-40B4-BE49-F238E27FC236}">
                    <a16:creationId xmlns:a16="http://schemas.microsoft.com/office/drawing/2014/main" id="{8808B2AF-E3F2-4B68-B53B-6F2F2ABC63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5">
                <a:extLst>
                  <a:ext uri="{FF2B5EF4-FFF2-40B4-BE49-F238E27FC236}">
                    <a16:creationId xmlns:a16="http://schemas.microsoft.com/office/drawing/2014/main" id="{53F6E6DA-71FE-49DA-B12D-8EE9A21EF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6">
                <a:extLst>
                  <a:ext uri="{FF2B5EF4-FFF2-40B4-BE49-F238E27FC236}">
                    <a16:creationId xmlns:a16="http://schemas.microsoft.com/office/drawing/2014/main" id="{6776B844-815F-42BF-9413-DE93553CEE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87">
                <a:extLst>
                  <a:ext uri="{FF2B5EF4-FFF2-40B4-BE49-F238E27FC236}">
                    <a16:creationId xmlns:a16="http://schemas.microsoft.com/office/drawing/2014/main" id="{EB76B929-772E-44AB-B8AA-56EE35778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8">
                <a:extLst>
                  <a:ext uri="{FF2B5EF4-FFF2-40B4-BE49-F238E27FC236}">
                    <a16:creationId xmlns:a16="http://schemas.microsoft.com/office/drawing/2014/main" id="{18F4B35B-26E4-46F5-BE5D-B2C9EBDA5E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89">
                <a:extLst>
                  <a:ext uri="{FF2B5EF4-FFF2-40B4-BE49-F238E27FC236}">
                    <a16:creationId xmlns:a16="http://schemas.microsoft.com/office/drawing/2014/main" id="{DB67BF5F-4B5B-4AFF-B034-6F3C395580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90">
                <a:extLst>
                  <a:ext uri="{FF2B5EF4-FFF2-40B4-BE49-F238E27FC236}">
                    <a16:creationId xmlns:a16="http://schemas.microsoft.com/office/drawing/2014/main" id="{577BA6F1-1BF1-450A-A816-C025D9A727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91">
                <a:extLst>
                  <a:ext uri="{FF2B5EF4-FFF2-40B4-BE49-F238E27FC236}">
                    <a16:creationId xmlns:a16="http://schemas.microsoft.com/office/drawing/2014/main" id="{B942C049-5002-4B96-8FF9-4D271CA50B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2">
                <a:extLst>
                  <a:ext uri="{FF2B5EF4-FFF2-40B4-BE49-F238E27FC236}">
                    <a16:creationId xmlns:a16="http://schemas.microsoft.com/office/drawing/2014/main" id="{C8157A0B-078F-4FD5-B62E-E99358AF6A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3">
                <a:extLst>
                  <a:ext uri="{FF2B5EF4-FFF2-40B4-BE49-F238E27FC236}">
                    <a16:creationId xmlns:a16="http://schemas.microsoft.com/office/drawing/2014/main" id="{3DFDABAB-28D8-4CCA-BC2C-E5F24714E2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4">
                <a:extLst>
                  <a:ext uri="{FF2B5EF4-FFF2-40B4-BE49-F238E27FC236}">
                    <a16:creationId xmlns:a16="http://schemas.microsoft.com/office/drawing/2014/main" id="{E82478CE-8C7D-412C-BEDE-0F5EF2C316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5">
                <a:extLst>
                  <a:ext uri="{FF2B5EF4-FFF2-40B4-BE49-F238E27FC236}">
                    <a16:creationId xmlns:a16="http://schemas.microsoft.com/office/drawing/2014/main" id="{F3163479-0E5B-4A05-B9CD-A5FA94DCB5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6">
                <a:extLst>
                  <a:ext uri="{FF2B5EF4-FFF2-40B4-BE49-F238E27FC236}">
                    <a16:creationId xmlns:a16="http://schemas.microsoft.com/office/drawing/2014/main" id="{E79AF974-C967-46FD-85A3-1BE317878C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7">
                <a:extLst>
                  <a:ext uri="{FF2B5EF4-FFF2-40B4-BE49-F238E27FC236}">
                    <a16:creationId xmlns:a16="http://schemas.microsoft.com/office/drawing/2014/main" id="{76FB727A-AF78-4252-9C36-B518E0E74E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98">
                <a:extLst>
                  <a:ext uri="{FF2B5EF4-FFF2-40B4-BE49-F238E27FC236}">
                    <a16:creationId xmlns:a16="http://schemas.microsoft.com/office/drawing/2014/main" id="{6F6E8F44-F7E3-4CE8-BA95-4DCD8E1897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99">
                <a:extLst>
                  <a:ext uri="{FF2B5EF4-FFF2-40B4-BE49-F238E27FC236}">
                    <a16:creationId xmlns:a16="http://schemas.microsoft.com/office/drawing/2014/main" id="{F25DB10C-C0AE-4D71-B84D-07B13EABE9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00">
                <a:extLst>
                  <a:ext uri="{FF2B5EF4-FFF2-40B4-BE49-F238E27FC236}">
                    <a16:creationId xmlns:a16="http://schemas.microsoft.com/office/drawing/2014/main" id="{E9A59D17-7355-4F8C-B2CA-50FE3C2543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1">
                <a:extLst>
                  <a:ext uri="{FF2B5EF4-FFF2-40B4-BE49-F238E27FC236}">
                    <a16:creationId xmlns:a16="http://schemas.microsoft.com/office/drawing/2014/main" id="{2ECAFB4C-9DFF-48E5-81BA-B6B0C3F526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2">
                <a:extLst>
                  <a:ext uri="{FF2B5EF4-FFF2-40B4-BE49-F238E27FC236}">
                    <a16:creationId xmlns:a16="http://schemas.microsoft.com/office/drawing/2014/main" id="{6204467B-A1E2-4C5E-A391-8A70AE7A8E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3">
                <a:extLst>
                  <a:ext uri="{FF2B5EF4-FFF2-40B4-BE49-F238E27FC236}">
                    <a16:creationId xmlns:a16="http://schemas.microsoft.com/office/drawing/2014/main" id="{CF498B3A-2783-4CA5-A15F-6532B0414D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4">
                <a:extLst>
                  <a:ext uri="{FF2B5EF4-FFF2-40B4-BE49-F238E27FC236}">
                    <a16:creationId xmlns:a16="http://schemas.microsoft.com/office/drawing/2014/main" id="{A7D390C4-2402-4A49-876E-27682A68AD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5">
                <a:extLst>
                  <a:ext uri="{FF2B5EF4-FFF2-40B4-BE49-F238E27FC236}">
                    <a16:creationId xmlns:a16="http://schemas.microsoft.com/office/drawing/2014/main" id="{7D4CECDF-6BF9-4663-A093-25D20A30A0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6">
                <a:extLst>
                  <a:ext uri="{FF2B5EF4-FFF2-40B4-BE49-F238E27FC236}">
                    <a16:creationId xmlns:a16="http://schemas.microsoft.com/office/drawing/2014/main" id="{300860E5-F2D8-489C-B924-B22C94033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7">
                <a:extLst>
                  <a:ext uri="{FF2B5EF4-FFF2-40B4-BE49-F238E27FC236}">
                    <a16:creationId xmlns:a16="http://schemas.microsoft.com/office/drawing/2014/main" id="{C192D117-D35A-4B9F-9EAD-A42246C15D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8">
                <a:extLst>
                  <a:ext uri="{FF2B5EF4-FFF2-40B4-BE49-F238E27FC236}">
                    <a16:creationId xmlns:a16="http://schemas.microsoft.com/office/drawing/2014/main" id="{75742A51-D566-4270-82C4-AC86C0D2BD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9">
                <a:extLst>
                  <a:ext uri="{FF2B5EF4-FFF2-40B4-BE49-F238E27FC236}">
                    <a16:creationId xmlns:a16="http://schemas.microsoft.com/office/drawing/2014/main" id="{A7029F41-0BBC-49D3-82E2-8AAD2D0607A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0">
                <a:extLst>
                  <a:ext uri="{FF2B5EF4-FFF2-40B4-BE49-F238E27FC236}">
                    <a16:creationId xmlns:a16="http://schemas.microsoft.com/office/drawing/2014/main" id="{ABEF4A87-B5CD-461E-A390-C1BB204294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1">
                <a:extLst>
                  <a:ext uri="{FF2B5EF4-FFF2-40B4-BE49-F238E27FC236}">
                    <a16:creationId xmlns:a16="http://schemas.microsoft.com/office/drawing/2014/main" id="{DAD433E6-BACC-46B6-AEEF-A711789C6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2">
                <a:extLst>
                  <a:ext uri="{FF2B5EF4-FFF2-40B4-BE49-F238E27FC236}">
                    <a16:creationId xmlns:a16="http://schemas.microsoft.com/office/drawing/2014/main" id="{82899185-FA58-4BE7-9B22-864B198494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3">
                <a:extLst>
                  <a:ext uri="{FF2B5EF4-FFF2-40B4-BE49-F238E27FC236}">
                    <a16:creationId xmlns:a16="http://schemas.microsoft.com/office/drawing/2014/main" id="{A9B6E86F-4EE4-4BAC-8F68-191BCC5727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4">
                <a:extLst>
                  <a:ext uri="{FF2B5EF4-FFF2-40B4-BE49-F238E27FC236}">
                    <a16:creationId xmlns:a16="http://schemas.microsoft.com/office/drawing/2014/main" id="{5053F215-418F-487A-B846-8D07A17C8C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5">
                <a:extLst>
                  <a:ext uri="{FF2B5EF4-FFF2-40B4-BE49-F238E27FC236}">
                    <a16:creationId xmlns:a16="http://schemas.microsoft.com/office/drawing/2014/main" id="{386DA630-4D8E-411F-B312-91E9993D5E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6">
                <a:extLst>
                  <a:ext uri="{FF2B5EF4-FFF2-40B4-BE49-F238E27FC236}">
                    <a16:creationId xmlns:a16="http://schemas.microsoft.com/office/drawing/2014/main" id="{46AC7B90-C1C7-4AA2-9630-4CD9C54E2D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7">
                <a:extLst>
                  <a:ext uri="{FF2B5EF4-FFF2-40B4-BE49-F238E27FC236}">
                    <a16:creationId xmlns:a16="http://schemas.microsoft.com/office/drawing/2014/main" id="{607C0367-FBF4-4861-88F4-29E5571D7E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8">
                <a:extLst>
                  <a:ext uri="{FF2B5EF4-FFF2-40B4-BE49-F238E27FC236}">
                    <a16:creationId xmlns:a16="http://schemas.microsoft.com/office/drawing/2014/main" id="{55E4C377-44FA-449F-AD20-B98235011F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9">
                <a:extLst>
                  <a:ext uri="{FF2B5EF4-FFF2-40B4-BE49-F238E27FC236}">
                    <a16:creationId xmlns:a16="http://schemas.microsoft.com/office/drawing/2014/main" id="{8965E78E-C60F-4051-B169-E36AAFC6CC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20">
                <a:extLst>
                  <a:ext uri="{FF2B5EF4-FFF2-40B4-BE49-F238E27FC236}">
                    <a16:creationId xmlns:a16="http://schemas.microsoft.com/office/drawing/2014/main" id="{4AF19988-6D2F-4AE0-A2E5-BD2AFAD2ED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1">
                <a:extLst>
                  <a:ext uri="{FF2B5EF4-FFF2-40B4-BE49-F238E27FC236}">
                    <a16:creationId xmlns:a16="http://schemas.microsoft.com/office/drawing/2014/main" id="{4B001E0A-519A-4E67-8862-425AC7AFFF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2">
                <a:extLst>
                  <a:ext uri="{FF2B5EF4-FFF2-40B4-BE49-F238E27FC236}">
                    <a16:creationId xmlns:a16="http://schemas.microsoft.com/office/drawing/2014/main" id="{70C78B32-4761-40DE-A849-629C6F9396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3">
                <a:extLst>
                  <a:ext uri="{FF2B5EF4-FFF2-40B4-BE49-F238E27FC236}">
                    <a16:creationId xmlns:a16="http://schemas.microsoft.com/office/drawing/2014/main" id="{CE743C96-0847-4521-98A2-D7B3FBABF9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4">
                <a:extLst>
                  <a:ext uri="{FF2B5EF4-FFF2-40B4-BE49-F238E27FC236}">
                    <a16:creationId xmlns:a16="http://schemas.microsoft.com/office/drawing/2014/main" id="{BD0CEFD6-5AF6-4853-995A-DAE27418C4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25">
                <a:extLst>
                  <a:ext uri="{FF2B5EF4-FFF2-40B4-BE49-F238E27FC236}">
                    <a16:creationId xmlns:a16="http://schemas.microsoft.com/office/drawing/2014/main" id="{C70B4CA1-93B6-4B15-9FC1-9F64BD69F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6">
                <a:extLst>
                  <a:ext uri="{FF2B5EF4-FFF2-40B4-BE49-F238E27FC236}">
                    <a16:creationId xmlns:a16="http://schemas.microsoft.com/office/drawing/2014/main" id="{574C2442-7B73-40FE-8174-2828761D3E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27">
                <a:extLst>
                  <a:ext uri="{FF2B5EF4-FFF2-40B4-BE49-F238E27FC236}">
                    <a16:creationId xmlns:a16="http://schemas.microsoft.com/office/drawing/2014/main" id="{3346F649-7AE6-4000-BD00-ECFACEA818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28">
                <a:extLst>
                  <a:ext uri="{FF2B5EF4-FFF2-40B4-BE49-F238E27FC236}">
                    <a16:creationId xmlns:a16="http://schemas.microsoft.com/office/drawing/2014/main" id="{F4656D94-C206-4CE0-836E-01C74F544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9">
                <a:extLst>
                  <a:ext uri="{FF2B5EF4-FFF2-40B4-BE49-F238E27FC236}">
                    <a16:creationId xmlns:a16="http://schemas.microsoft.com/office/drawing/2014/main" id="{A530D4CA-1D2E-4835-A91D-D010B2B2E8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30">
                <a:extLst>
                  <a:ext uri="{FF2B5EF4-FFF2-40B4-BE49-F238E27FC236}">
                    <a16:creationId xmlns:a16="http://schemas.microsoft.com/office/drawing/2014/main" id="{016AC343-721C-4A03-AB24-C104BAE6A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1">
                <a:extLst>
                  <a:ext uri="{FF2B5EF4-FFF2-40B4-BE49-F238E27FC236}">
                    <a16:creationId xmlns:a16="http://schemas.microsoft.com/office/drawing/2014/main" id="{AB10F75D-0E24-475F-9323-7EC8D99868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2">
                <a:extLst>
                  <a:ext uri="{FF2B5EF4-FFF2-40B4-BE49-F238E27FC236}">
                    <a16:creationId xmlns:a16="http://schemas.microsoft.com/office/drawing/2014/main" id="{A0A26B09-5F09-4E7B-B638-0339BB6578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3">
                <a:extLst>
                  <a:ext uri="{FF2B5EF4-FFF2-40B4-BE49-F238E27FC236}">
                    <a16:creationId xmlns:a16="http://schemas.microsoft.com/office/drawing/2014/main" id="{9334E8DF-CD91-4F42-8F0A-82296E6563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4">
                <a:extLst>
                  <a:ext uri="{FF2B5EF4-FFF2-40B4-BE49-F238E27FC236}">
                    <a16:creationId xmlns:a16="http://schemas.microsoft.com/office/drawing/2014/main" id="{6C17F83D-0F2D-42E4-8863-C680D62A02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5">
                <a:extLst>
                  <a:ext uri="{FF2B5EF4-FFF2-40B4-BE49-F238E27FC236}">
                    <a16:creationId xmlns:a16="http://schemas.microsoft.com/office/drawing/2014/main" id="{7DED6896-38BC-47C5-9E58-427F8C0A5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6">
                <a:extLst>
                  <a:ext uri="{FF2B5EF4-FFF2-40B4-BE49-F238E27FC236}">
                    <a16:creationId xmlns:a16="http://schemas.microsoft.com/office/drawing/2014/main" id="{D333A971-E73A-4EB8-BC65-EEF0B87DCA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37">
                <a:extLst>
                  <a:ext uri="{FF2B5EF4-FFF2-40B4-BE49-F238E27FC236}">
                    <a16:creationId xmlns:a16="http://schemas.microsoft.com/office/drawing/2014/main" id="{B729BEDC-3D89-4C11-A692-B176744F86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38">
                <a:extLst>
                  <a:ext uri="{FF2B5EF4-FFF2-40B4-BE49-F238E27FC236}">
                    <a16:creationId xmlns:a16="http://schemas.microsoft.com/office/drawing/2014/main" id="{3756E868-EDD5-48F5-8663-521D225A70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39">
                <a:extLst>
                  <a:ext uri="{FF2B5EF4-FFF2-40B4-BE49-F238E27FC236}">
                    <a16:creationId xmlns:a16="http://schemas.microsoft.com/office/drawing/2014/main" id="{DE093689-54A5-4F3B-9978-D965D8CB50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40">
                <a:extLst>
                  <a:ext uri="{FF2B5EF4-FFF2-40B4-BE49-F238E27FC236}">
                    <a16:creationId xmlns:a16="http://schemas.microsoft.com/office/drawing/2014/main" id="{F04375E3-444C-4E3D-B95C-2058A4CFC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1">
                <a:extLst>
                  <a:ext uri="{FF2B5EF4-FFF2-40B4-BE49-F238E27FC236}">
                    <a16:creationId xmlns:a16="http://schemas.microsoft.com/office/drawing/2014/main" id="{499659F0-2969-4AA5-9B42-001110C095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2">
                <a:extLst>
                  <a:ext uri="{FF2B5EF4-FFF2-40B4-BE49-F238E27FC236}">
                    <a16:creationId xmlns:a16="http://schemas.microsoft.com/office/drawing/2014/main" id="{B2BECCDF-83EA-415A-8DF1-836526FFD1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3">
                <a:extLst>
                  <a:ext uri="{FF2B5EF4-FFF2-40B4-BE49-F238E27FC236}">
                    <a16:creationId xmlns:a16="http://schemas.microsoft.com/office/drawing/2014/main" id="{0BE740B9-2EFC-4230-8846-BAF11959FD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4">
                <a:extLst>
                  <a:ext uri="{FF2B5EF4-FFF2-40B4-BE49-F238E27FC236}">
                    <a16:creationId xmlns:a16="http://schemas.microsoft.com/office/drawing/2014/main" id="{E21455E6-B685-4267-B417-E458F5806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5">
                <a:extLst>
                  <a:ext uri="{FF2B5EF4-FFF2-40B4-BE49-F238E27FC236}">
                    <a16:creationId xmlns:a16="http://schemas.microsoft.com/office/drawing/2014/main" id="{FD846642-0B43-4FF0-8B69-4179B8FDB2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6">
                <a:extLst>
                  <a:ext uri="{FF2B5EF4-FFF2-40B4-BE49-F238E27FC236}">
                    <a16:creationId xmlns:a16="http://schemas.microsoft.com/office/drawing/2014/main" id="{58E87E84-9CC7-4026-A140-1FD21A3CAE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47">
                <a:extLst>
                  <a:ext uri="{FF2B5EF4-FFF2-40B4-BE49-F238E27FC236}">
                    <a16:creationId xmlns:a16="http://schemas.microsoft.com/office/drawing/2014/main" id="{91009460-2AB6-4606-B263-ABFF33225F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48">
                <a:extLst>
                  <a:ext uri="{FF2B5EF4-FFF2-40B4-BE49-F238E27FC236}">
                    <a16:creationId xmlns:a16="http://schemas.microsoft.com/office/drawing/2014/main" id="{73FD1894-3B32-4595-A3BE-ED3F0E0705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49">
                <a:extLst>
                  <a:ext uri="{FF2B5EF4-FFF2-40B4-BE49-F238E27FC236}">
                    <a16:creationId xmlns:a16="http://schemas.microsoft.com/office/drawing/2014/main" id="{AFA2C5C4-84C0-4175-9F1E-B478E06059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50">
                <a:extLst>
                  <a:ext uri="{FF2B5EF4-FFF2-40B4-BE49-F238E27FC236}">
                    <a16:creationId xmlns:a16="http://schemas.microsoft.com/office/drawing/2014/main" id="{DA6B74A1-3214-418D-A83D-CEFCBA91F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1">
                <a:extLst>
                  <a:ext uri="{FF2B5EF4-FFF2-40B4-BE49-F238E27FC236}">
                    <a16:creationId xmlns:a16="http://schemas.microsoft.com/office/drawing/2014/main" id="{D45A9B76-0476-4B4A-957E-3D35820D07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52">
                <a:extLst>
                  <a:ext uri="{FF2B5EF4-FFF2-40B4-BE49-F238E27FC236}">
                    <a16:creationId xmlns:a16="http://schemas.microsoft.com/office/drawing/2014/main" id="{C32450DE-5B76-4985-B619-E9D8739428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3">
                <a:extLst>
                  <a:ext uri="{FF2B5EF4-FFF2-40B4-BE49-F238E27FC236}">
                    <a16:creationId xmlns:a16="http://schemas.microsoft.com/office/drawing/2014/main" id="{17D32AFC-01E6-40EA-9986-8AF96CC2F1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4">
                <a:extLst>
                  <a:ext uri="{FF2B5EF4-FFF2-40B4-BE49-F238E27FC236}">
                    <a16:creationId xmlns:a16="http://schemas.microsoft.com/office/drawing/2014/main" id="{D8290C28-CE9D-4701-A192-853252B63E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5">
                <a:extLst>
                  <a:ext uri="{FF2B5EF4-FFF2-40B4-BE49-F238E27FC236}">
                    <a16:creationId xmlns:a16="http://schemas.microsoft.com/office/drawing/2014/main" id="{D03ECF66-DE91-422F-A374-FEE8D36FFD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6">
                <a:extLst>
                  <a:ext uri="{FF2B5EF4-FFF2-40B4-BE49-F238E27FC236}">
                    <a16:creationId xmlns:a16="http://schemas.microsoft.com/office/drawing/2014/main" id="{2BE9C8E9-BFD6-4BD2-956C-36CBF3957D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57">
                <a:extLst>
                  <a:ext uri="{FF2B5EF4-FFF2-40B4-BE49-F238E27FC236}">
                    <a16:creationId xmlns:a16="http://schemas.microsoft.com/office/drawing/2014/main" id="{3E4F73EE-5A5B-4AC0-939C-5F886D2391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58">
                <a:extLst>
                  <a:ext uri="{FF2B5EF4-FFF2-40B4-BE49-F238E27FC236}">
                    <a16:creationId xmlns:a16="http://schemas.microsoft.com/office/drawing/2014/main" id="{03037D3C-5B16-4E7A-8BFA-E7CE44826D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59">
                <a:extLst>
                  <a:ext uri="{FF2B5EF4-FFF2-40B4-BE49-F238E27FC236}">
                    <a16:creationId xmlns:a16="http://schemas.microsoft.com/office/drawing/2014/main" id="{851F7D80-FB0A-47B9-AF5E-BECD428A9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60">
                <a:extLst>
                  <a:ext uri="{FF2B5EF4-FFF2-40B4-BE49-F238E27FC236}">
                    <a16:creationId xmlns:a16="http://schemas.microsoft.com/office/drawing/2014/main" id="{8135D29B-26FE-475D-A582-E9657EC837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1">
                <a:extLst>
                  <a:ext uri="{FF2B5EF4-FFF2-40B4-BE49-F238E27FC236}">
                    <a16:creationId xmlns:a16="http://schemas.microsoft.com/office/drawing/2014/main" id="{8ED65963-9325-4BC6-903F-F661EDF703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2">
                <a:extLst>
                  <a:ext uri="{FF2B5EF4-FFF2-40B4-BE49-F238E27FC236}">
                    <a16:creationId xmlns:a16="http://schemas.microsoft.com/office/drawing/2014/main" id="{2BD95B19-5F73-4A02-807B-CDDFFE81A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3">
                <a:extLst>
                  <a:ext uri="{FF2B5EF4-FFF2-40B4-BE49-F238E27FC236}">
                    <a16:creationId xmlns:a16="http://schemas.microsoft.com/office/drawing/2014/main" id="{939AA2DF-3056-4F0B-BC75-F295D493AE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4">
                <a:extLst>
                  <a:ext uri="{FF2B5EF4-FFF2-40B4-BE49-F238E27FC236}">
                    <a16:creationId xmlns:a16="http://schemas.microsoft.com/office/drawing/2014/main" id="{5743C27D-93FD-4258-B35F-57D70D263F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5">
                <a:extLst>
                  <a:ext uri="{FF2B5EF4-FFF2-40B4-BE49-F238E27FC236}">
                    <a16:creationId xmlns:a16="http://schemas.microsoft.com/office/drawing/2014/main" id="{81F8B43B-A3AB-44EF-B402-06B846D420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6">
                <a:extLst>
                  <a:ext uri="{FF2B5EF4-FFF2-40B4-BE49-F238E27FC236}">
                    <a16:creationId xmlns:a16="http://schemas.microsoft.com/office/drawing/2014/main" id="{48285A61-7FB4-4944-A16B-B349D5D552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67">
                <a:extLst>
                  <a:ext uri="{FF2B5EF4-FFF2-40B4-BE49-F238E27FC236}">
                    <a16:creationId xmlns:a16="http://schemas.microsoft.com/office/drawing/2014/main" id="{9C7C553E-A93C-46FB-8960-8EB7700299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68">
                <a:extLst>
                  <a:ext uri="{FF2B5EF4-FFF2-40B4-BE49-F238E27FC236}">
                    <a16:creationId xmlns:a16="http://schemas.microsoft.com/office/drawing/2014/main" id="{04928CAF-8E8B-4749-BEFD-509895834C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69">
                <a:extLst>
                  <a:ext uri="{FF2B5EF4-FFF2-40B4-BE49-F238E27FC236}">
                    <a16:creationId xmlns:a16="http://schemas.microsoft.com/office/drawing/2014/main" id="{2C868D4F-74E2-4BCA-9C81-B6919CBC91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70">
                <a:extLst>
                  <a:ext uri="{FF2B5EF4-FFF2-40B4-BE49-F238E27FC236}">
                    <a16:creationId xmlns:a16="http://schemas.microsoft.com/office/drawing/2014/main" id="{A34CAA64-1CE4-4ED2-B1DA-67F9A9692A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1">
                <a:extLst>
                  <a:ext uri="{FF2B5EF4-FFF2-40B4-BE49-F238E27FC236}">
                    <a16:creationId xmlns:a16="http://schemas.microsoft.com/office/drawing/2014/main" id="{60AC4533-B391-4D44-9701-42C66FA246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2">
                <a:extLst>
                  <a:ext uri="{FF2B5EF4-FFF2-40B4-BE49-F238E27FC236}">
                    <a16:creationId xmlns:a16="http://schemas.microsoft.com/office/drawing/2014/main" id="{62B343F6-80C9-4006-B42E-1043433780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3">
                <a:extLst>
                  <a:ext uri="{FF2B5EF4-FFF2-40B4-BE49-F238E27FC236}">
                    <a16:creationId xmlns:a16="http://schemas.microsoft.com/office/drawing/2014/main" id="{8E5AD5A3-8556-4C2B-8F9E-38DCA58A8E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4">
                <a:extLst>
                  <a:ext uri="{FF2B5EF4-FFF2-40B4-BE49-F238E27FC236}">
                    <a16:creationId xmlns:a16="http://schemas.microsoft.com/office/drawing/2014/main" id="{6A9DEE3C-43AF-4ED9-BDAB-EDE02E9F69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5">
                <a:extLst>
                  <a:ext uri="{FF2B5EF4-FFF2-40B4-BE49-F238E27FC236}">
                    <a16:creationId xmlns:a16="http://schemas.microsoft.com/office/drawing/2014/main" id="{3153269E-C0F9-447C-B652-5934E0B951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6">
                <a:extLst>
                  <a:ext uri="{FF2B5EF4-FFF2-40B4-BE49-F238E27FC236}">
                    <a16:creationId xmlns:a16="http://schemas.microsoft.com/office/drawing/2014/main" id="{C7284D51-77D5-43E9-ACCA-6D64C8E82D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77">
                <a:extLst>
                  <a:ext uri="{FF2B5EF4-FFF2-40B4-BE49-F238E27FC236}">
                    <a16:creationId xmlns:a16="http://schemas.microsoft.com/office/drawing/2014/main" id="{D76D6065-A65B-4ED5-B056-2C98222BBB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78">
                <a:extLst>
                  <a:ext uri="{FF2B5EF4-FFF2-40B4-BE49-F238E27FC236}">
                    <a16:creationId xmlns:a16="http://schemas.microsoft.com/office/drawing/2014/main" id="{E27BDC26-64E4-4E03-BA87-DD6C528602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79">
                <a:extLst>
                  <a:ext uri="{FF2B5EF4-FFF2-40B4-BE49-F238E27FC236}">
                    <a16:creationId xmlns:a16="http://schemas.microsoft.com/office/drawing/2014/main" id="{665678E8-3AC7-43AF-8B85-5DE78583A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80">
                <a:extLst>
                  <a:ext uri="{FF2B5EF4-FFF2-40B4-BE49-F238E27FC236}">
                    <a16:creationId xmlns:a16="http://schemas.microsoft.com/office/drawing/2014/main" id="{B2F051BC-784B-48FE-BCFB-576E7B5D3E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1">
                <a:extLst>
                  <a:ext uri="{FF2B5EF4-FFF2-40B4-BE49-F238E27FC236}">
                    <a16:creationId xmlns:a16="http://schemas.microsoft.com/office/drawing/2014/main" id="{F485BD4A-DCE3-4F97-B6CA-E9BA9FD8BB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2">
                <a:extLst>
                  <a:ext uri="{FF2B5EF4-FFF2-40B4-BE49-F238E27FC236}">
                    <a16:creationId xmlns:a16="http://schemas.microsoft.com/office/drawing/2014/main" id="{80AD9CE9-428C-48EA-BA88-8CDE8AB897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3">
                <a:extLst>
                  <a:ext uri="{FF2B5EF4-FFF2-40B4-BE49-F238E27FC236}">
                    <a16:creationId xmlns:a16="http://schemas.microsoft.com/office/drawing/2014/main" id="{DB2F039A-9133-4BA1-9A1B-37B8709582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4">
                <a:extLst>
                  <a:ext uri="{FF2B5EF4-FFF2-40B4-BE49-F238E27FC236}">
                    <a16:creationId xmlns:a16="http://schemas.microsoft.com/office/drawing/2014/main" id="{00CB3E80-6206-49C2-80C2-36C1717CC1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5">
                <a:extLst>
                  <a:ext uri="{FF2B5EF4-FFF2-40B4-BE49-F238E27FC236}">
                    <a16:creationId xmlns:a16="http://schemas.microsoft.com/office/drawing/2014/main" id="{4E1CA6C3-A373-4EE4-8371-2A34CA8111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6">
                <a:extLst>
                  <a:ext uri="{FF2B5EF4-FFF2-40B4-BE49-F238E27FC236}">
                    <a16:creationId xmlns:a16="http://schemas.microsoft.com/office/drawing/2014/main" id="{E8F70B48-E435-4317-A748-E79F5253F3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87">
                <a:extLst>
                  <a:ext uri="{FF2B5EF4-FFF2-40B4-BE49-F238E27FC236}">
                    <a16:creationId xmlns:a16="http://schemas.microsoft.com/office/drawing/2014/main" id="{ACD4D2C6-B158-483A-863F-43469E3E7B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8">
                <a:extLst>
                  <a:ext uri="{FF2B5EF4-FFF2-40B4-BE49-F238E27FC236}">
                    <a16:creationId xmlns:a16="http://schemas.microsoft.com/office/drawing/2014/main" id="{DBE0505B-F768-43FD-8ADC-26E0B3C9EC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89">
                <a:extLst>
                  <a:ext uri="{FF2B5EF4-FFF2-40B4-BE49-F238E27FC236}">
                    <a16:creationId xmlns:a16="http://schemas.microsoft.com/office/drawing/2014/main" id="{F1A8B8B3-55E7-418E-8A28-6C0729E7DC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90">
                <a:extLst>
                  <a:ext uri="{FF2B5EF4-FFF2-40B4-BE49-F238E27FC236}">
                    <a16:creationId xmlns:a16="http://schemas.microsoft.com/office/drawing/2014/main" id="{C9AB2045-78F5-407A-8347-AE4D623AE3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1">
                <a:extLst>
                  <a:ext uri="{FF2B5EF4-FFF2-40B4-BE49-F238E27FC236}">
                    <a16:creationId xmlns:a16="http://schemas.microsoft.com/office/drawing/2014/main" id="{393FA9C7-337D-46B7-BD13-A359C9825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92">
                <a:extLst>
                  <a:ext uri="{FF2B5EF4-FFF2-40B4-BE49-F238E27FC236}">
                    <a16:creationId xmlns:a16="http://schemas.microsoft.com/office/drawing/2014/main" id="{18D15290-BF8A-4360-A367-2E069EF643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3">
                <a:extLst>
                  <a:ext uri="{FF2B5EF4-FFF2-40B4-BE49-F238E27FC236}">
                    <a16:creationId xmlns:a16="http://schemas.microsoft.com/office/drawing/2014/main" id="{74667614-FDF6-4854-A656-60B55DD71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4">
                <a:extLst>
                  <a:ext uri="{FF2B5EF4-FFF2-40B4-BE49-F238E27FC236}">
                    <a16:creationId xmlns:a16="http://schemas.microsoft.com/office/drawing/2014/main" id="{E72E350A-5DB3-4383-8F97-94C1CE3C6C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5">
                <a:extLst>
                  <a:ext uri="{FF2B5EF4-FFF2-40B4-BE49-F238E27FC236}">
                    <a16:creationId xmlns:a16="http://schemas.microsoft.com/office/drawing/2014/main" id="{ADDD9EB8-68CE-43CD-A0D0-D0E1BC88D4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6">
                <a:extLst>
                  <a:ext uri="{FF2B5EF4-FFF2-40B4-BE49-F238E27FC236}">
                    <a16:creationId xmlns:a16="http://schemas.microsoft.com/office/drawing/2014/main" id="{7A756586-A13D-4B3C-BAB4-A4EF0D0786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97">
                <a:extLst>
                  <a:ext uri="{FF2B5EF4-FFF2-40B4-BE49-F238E27FC236}">
                    <a16:creationId xmlns:a16="http://schemas.microsoft.com/office/drawing/2014/main" id="{2B6F386C-72C0-44BF-8885-B2114F5C51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98">
                <a:extLst>
                  <a:ext uri="{FF2B5EF4-FFF2-40B4-BE49-F238E27FC236}">
                    <a16:creationId xmlns:a16="http://schemas.microsoft.com/office/drawing/2014/main" id="{45F563FD-47A0-4286-AC5A-452F71CA1B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99">
                <a:extLst>
                  <a:ext uri="{FF2B5EF4-FFF2-40B4-BE49-F238E27FC236}">
                    <a16:creationId xmlns:a16="http://schemas.microsoft.com/office/drawing/2014/main" id="{6D7A9DBA-057B-4743-914D-FEE1183673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00">
                <a:extLst>
                  <a:ext uri="{FF2B5EF4-FFF2-40B4-BE49-F238E27FC236}">
                    <a16:creationId xmlns:a16="http://schemas.microsoft.com/office/drawing/2014/main" id="{EBC017E1-A56B-4B24-A5CB-CDCD9DD8C8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1">
                <a:extLst>
                  <a:ext uri="{FF2B5EF4-FFF2-40B4-BE49-F238E27FC236}">
                    <a16:creationId xmlns:a16="http://schemas.microsoft.com/office/drawing/2014/main" id="{CBC046CB-44E7-44D8-AB83-226E71FD0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2">
                <a:extLst>
                  <a:ext uri="{FF2B5EF4-FFF2-40B4-BE49-F238E27FC236}">
                    <a16:creationId xmlns:a16="http://schemas.microsoft.com/office/drawing/2014/main" id="{C74730D6-0552-4F50-9971-EEFE178E8C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3">
                <a:extLst>
                  <a:ext uri="{FF2B5EF4-FFF2-40B4-BE49-F238E27FC236}">
                    <a16:creationId xmlns:a16="http://schemas.microsoft.com/office/drawing/2014/main" id="{8FC16A00-3053-4088-8345-CB226ECC95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4">
                <a:extLst>
                  <a:ext uri="{FF2B5EF4-FFF2-40B4-BE49-F238E27FC236}">
                    <a16:creationId xmlns:a16="http://schemas.microsoft.com/office/drawing/2014/main" id="{89A96978-A9DF-4420-B1BF-F54851D3F8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4" name="Freeform 206">
              <a:extLst>
                <a:ext uri="{FF2B5EF4-FFF2-40B4-BE49-F238E27FC236}">
                  <a16:creationId xmlns:a16="http://schemas.microsoft.com/office/drawing/2014/main" id="{E13E3358-A0B2-4031-B4F2-D19D32281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07">
              <a:extLst>
                <a:ext uri="{FF2B5EF4-FFF2-40B4-BE49-F238E27FC236}">
                  <a16:creationId xmlns:a16="http://schemas.microsoft.com/office/drawing/2014/main" id="{D34FF702-A1D6-4146-8907-BBCBC4DBF9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8">
              <a:extLst>
                <a:ext uri="{FF2B5EF4-FFF2-40B4-BE49-F238E27FC236}">
                  <a16:creationId xmlns:a16="http://schemas.microsoft.com/office/drawing/2014/main" id="{0A1B8AB8-2600-445D-9D46-8545A17BB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09">
              <a:extLst>
                <a:ext uri="{FF2B5EF4-FFF2-40B4-BE49-F238E27FC236}">
                  <a16:creationId xmlns:a16="http://schemas.microsoft.com/office/drawing/2014/main" id="{202741DF-0919-4C77-B66C-407F189C39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10">
              <a:extLst>
                <a:ext uri="{FF2B5EF4-FFF2-40B4-BE49-F238E27FC236}">
                  <a16:creationId xmlns:a16="http://schemas.microsoft.com/office/drawing/2014/main" id="{707A470F-C63D-485F-AEFB-E75FA94E3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11">
              <a:extLst>
                <a:ext uri="{FF2B5EF4-FFF2-40B4-BE49-F238E27FC236}">
                  <a16:creationId xmlns:a16="http://schemas.microsoft.com/office/drawing/2014/main" id="{B3FB0915-0DF4-4DB0-96F9-45BE381B5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12">
              <a:extLst>
                <a:ext uri="{FF2B5EF4-FFF2-40B4-BE49-F238E27FC236}">
                  <a16:creationId xmlns:a16="http://schemas.microsoft.com/office/drawing/2014/main" id="{6540C12E-8D65-4BC3-96A9-C485CD6157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3">
              <a:extLst>
                <a:ext uri="{FF2B5EF4-FFF2-40B4-BE49-F238E27FC236}">
                  <a16:creationId xmlns:a16="http://schemas.microsoft.com/office/drawing/2014/main" id="{F3E04CC2-CF8C-4E2C-A444-F7C5570C1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4">
              <a:extLst>
                <a:ext uri="{FF2B5EF4-FFF2-40B4-BE49-F238E27FC236}">
                  <a16:creationId xmlns:a16="http://schemas.microsoft.com/office/drawing/2014/main" id="{A0737619-3385-48D5-955A-FEB8A76EC6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15">
              <a:extLst>
                <a:ext uri="{FF2B5EF4-FFF2-40B4-BE49-F238E27FC236}">
                  <a16:creationId xmlns:a16="http://schemas.microsoft.com/office/drawing/2014/main" id="{88FC9819-0A41-4C23-8902-90FA78A6A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16">
              <a:extLst>
                <a:ext uri="{FF2B5EF4-FFF2-40B4-BE49-F238E27FC236}">
                  <a16:creationId xmlns:a16="http://schemas.microsoft.com/office/drawing/2014/main" id="{72BB478D-EE4D-4BC4-8A08-5240C7D425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17">
              <a:extLst>
                <a:ext uri="{FF2B5EF4-FFF2-40B4-BE49-F238E27FC236}">
                  <a16:creationId xmlns:a16="http://schemas.microsoft.com/office/drawing/2014/main" id="{2E81240F-6749-4554-A7CE-A6934FF832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18">
              <a:extLst>
                <a:ext uri="{FF2B5EF4-FFF2-40B4-BE49-F238E27FC236}">
                  <a16:creationId xmlns:a16="http://schemas.microsoft.com/office/drawing/2014/main" id="{59AAD103-8465-4C56-9BA2-75E498744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9">
              <a:extLst>
                <a:ext uri="{FF2B5EF4-FFF2-40B4-BE49-F238E27FC236}">
                  <a16:creationId xmlns:a16="http://schemas.microsoft.com/office/drawing/2014/main" id="{1FC5BE5A-8B78-42D8-9ADC-7241C6D34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20">
              <a:extLst>
                <a:ext uri="{FF2B5EF4-FFF2-40B4-BE49-F238E27FC236}">
                  <a16:creationId xmlns:a16="http://schemas.microsoft.com/office/drawing/2014/main" id="{8027F74C-3606-43E6-8232-8AD7F8DB76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21">
              <a:extLst>
                <a:ext uri="{FF2B5EF4-FFF2-40B4-BE49-F238E27FC236}">
                  <a16:creationId xmlns:a16="http://schemas.microsoft.com/office/drawing/2014/main" id="{E2293C39-A384-4D43-82E0-A930BEF079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22">
              <a:extLst>
                <a:ext uri="{FF2B5EF4-FFF2-40B4-BE49-F238E27FC236}">
                  <a16:creationId xmlns:a16="http://schemas.microsoft.com/office/drawing/2014/main" id="{D9D68CD7-5F74-4428-AAFC-EC69B92AC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23">
              <a:extLst>
                <a:ext uri="{FF2B5EF4-FFF2-40B4-BE49-F238E27FC236}">
                  <a16:creationId xmlns:a16="http://schemas.microsoft.com/office/drawing/2014/main" id="{37E4A480-3CBF-4ABF-88D0-9A9AD5268A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4">
              <a:extLst>
                <a:ext uri="{FF2B5EF4-FFF2-40B4-BE49-F238E27FC236}">
                  <a16:creationId xmlns:a16="http://schemas.microsoft.com/office/drawing/2014/main" id="{1F57C411-0747-4AF1-B7F7-1AB3BEDC7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5">
              <a:extLst>
                <a:ext uri="{FF2B5EF4-FFF2-40B4-BE49-F238E27FC236}">
                  <a16:creationId xmlns:a16="http://schemas.microsoft.com/office/drawing/2014/main" id="{607F2527-1867-4322-A677-D76336FC2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E1BD4BF-3B18-4FC9-ADAC-6100168CDDF2}"/>
              </a:ext>
            </a:extLst>
          </p:cNvPr>
          <p:cNvGrpSpPr/>
          <p:nvPr userDrawn="1"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3207092-A152-4671-B255-00939E737E01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0F7C7C45-9F87-4746-8657-2B92AC338700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0" name="Footer Placeholder 4">
            <a:extLst>
              <a:ext uri="{FF2B5EF4-FFF2-40B4-BE49-F238E27FC236}">
                <a16:creationId xmlns:a16="http://schemas.microsoft.com/office/drawing/2014/main" id="{E8D0147F-0330-4A7B-902D-499F7BA765E4}"/>
              </a:ext>
            </a:extLst>
          </p:cNvPr>
          <p:cNvSpPr txBox="1">
            <a:spLocks/>
          </p:cNvSpPr>
          <p:nvPr userDrawn="1"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/>
              </a:rPr>
              <a:t> Metaswitch Networks | Proprietary and confidential | © 2019 | </a:t>
            </a:r>
            <a:fld id="{65F9A2BE-3F12-4D3B-BD35-C49CA55B68F6}" type="slidenum">
              <a:rPr lang="en-US" smtClean="0">
                <a:solidFill>
                  <a:schemeClr val="bg1"/>
                </a:solidFill>
                <a:latin typeface="Calibri"/>
              </a:rPr>
              <a:pPr/>
              <a:t>‹#›</a:t>
            </a:fld>
            <a:endParaRPr lang="en-ID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6481C0E-FBDC-4D8A-884E-89FE8942AF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6096" y="3429000"/>
            <a:ext cx="6973464" cy="1006320"/>
          </a:xfrm>
          <a:ln w="25400">
            <a:noFill/>
          </a:ln>
        </p:spPr>
        <p:txBody>
          <a:bodyPr lIns="180000" tIns="72000" rIns="180000" bIns="72000" anchor="ctr" anchorCtr="0"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78809-CD44-4AB5-AE50-381CEEACDD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7833" y="4532820"/>
            <a:ext cx="9504271" cy="67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B8C00"/>
                </a:solidFill>
              </a:defRPr>
            </a:lvl1pPr>
          </a:lstStyle>
          <a:p>
            <a:pPr lvl="0"/>
            <a:r>
              <a:rPr lang="en-US" sz="2400" dirty="0"/>
              <a:t>Section Subtitle</a:t>
            </a:r>
            <a:endParaRPr lang="en-US" dirty="0"/>
          </a:p>
        </p:txBody>
      </p:sp>
      <p:pic>
        <p:nvPicPr>
          <p:cNvPr id="464" name="Picture 463">
            <a:extLst>
              <a:ext uri="{FF2B5EF4-FFF2-40B4-BE49-F238E27FC236}">
                <a16:creationId xmlns:a16="http://schemas.microsoft.com/office/drawing/2014/main" id="{49283C46-72CC-47A7-929F-82306F8B30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25" y="6430475"/>
            <a:ext cx="1461973" cy="2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orange">
    <p:bg>
      <p:bgPr>
        <a:solidFill>
          <a:srgbClr val="E2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5FDA83CE-78EC-4E76-BAAC-17FB523FACED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rgbClr val="FFC000">
              <a:alpha val="52000"/>
            </a:srgbClr>
          </a:solidFill>
        </p:grpSpPr>
        <p:grpSp>
          <p:nvGrpSpPr>
            <p:cNvPr id="21" name="Group 205">
              <a:extLst>
                <a:ext uri="{FF2B5EF4-FFF2-40B4-BE49-F238E27FC236}">
                  <a16:creationId xmlns:a16="http://schemas.microsoft.com/office/drawing/2014/main" id="{9A8B7613-4999-46BB-A91E-1017C4C2E8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597E0FB1-D495-40AE-9189-7DDE0A0D8A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A53DF07-EF8D-4A61-B35F-10CF2257D7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7C54A7A4-B614-476F-A1EF-51C5C2465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7D99902-2729-412E-A339-727E65D8FD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C8EC99F-7B27-4AC0-B7F3-E246A971A6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E4C14921-45F2-4FE6-A77B-593A49BA13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4D7AB7DD-E90B-4D95-838A-D44E5C0DF2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196816CF-A691-4FD6-8FCE-E0B769F21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D445D279-0E19-40D0-9E12-FEAB568A6B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CEFC39A6-9704-4000-8961-576E1D9F86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6513A2B9-5128-40BA-918D-6BCA0FB175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8D49FF48-8F54-4ECB-84E5-A541486FB8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9D577525-A632-4B95-81C0-B7E0CB2825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CA7904C4-A412-4211-A222-8550F2369F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8DA1C17F-8330-4CDE-8451-708AC491A4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03D0E6D9-271D-478B-B55C-D2A543404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6584C79E-EEDB-4D0B-8FE3-4D1056CCC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F5F481AA-A95E-4D2D-8D61-41E7C840F8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1241A3DD-786D-41AE-AB3C-B3AE648872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B3942186-53A3-4861-9CCD-F2E87BA8B8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4762F855-8A7D-4D55-A6DC-6983D9018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15C79468-CC07-4FD5-8610-C54A367E6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B03296F6-4BEC-4573-A637-F12B7337D5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F7C2D8F8-5A6B-4C08-B16A-E65A070D8B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D90D5F80-CB97-4C95-8FE3-101E37C994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710FE384-97BD-4E6B-9CEA-3C77608943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E4271B35-6C6A-4FDC-84E4-2D1A2BAEC1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EAB5B75B-BC52-4DC2-86CB-A077EC5A6E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154E0E28-77F7-4A11-8F2C-09087CA9A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8415B449-9FA5-4264-90AF-5E7509ECB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CF8A099A-F795-4755-9E5C-25F83214B2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9389EC5-F638-40E3-8E7B-07CCE199EA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23446436-AEC8-4033-9197-9E6310000C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941AC412-D8A9-46F0-B3DB-18CAB0CC41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69A2E638-A48B-4743-94A3-47AEACE4DA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18402AD9-997D-4F00-B5FA-579D577A89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1">
                <a:extLst>
                  <a:ext uri="{FF2B5EF4-FFF2-40B4-BE49-F238E27FC236}">
                    <a16:creationId xmlns:a16="http://schemas.microsoft.com/office/drawing/2014/main" id="{207DA7EC-0CBF-450F-9BA8-90DC4F13E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DA2153A4-43BE-4F9E-91EB-334D710CE2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327D11B1-4804-473A-8C74-28927945C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4">
                <a:extLst>
                  <a:ext uri="{FF2B5EF4-FFF2-40B4-BE49-F238E27FC236}">
                    <a16:creationId xmlns:a16="http://schemas.microsoft.com/office/drawing/2014/main" id="{E24D651C-DDE8-46E1-A229-7B124B2BBC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05BDE82A-D17F-4AE1-A8CF-27425F656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9982B63B-519E-4AC8-83D4-3838B210FD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00D86A08-DCE9-46FB-9078-D3B0A7A30B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9D29A2AC-3EAC-4695-B555-2E34F5CEC3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722E02FC-1535-4554-93DF-3420EB811B9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9124F6DA-930D-4808-963B-6CD83F244EE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7C2D6C43-B852-4E2C-844E-B92E4A602C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BB05A101-7C39-4947-B42F-830C72B9F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0F02CA1C-CE11-486C-AC62-41139A93E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540D475A-13C1-4F63-852D-66FE35BA52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2918B44E-8C3B-48A8-BC6D-35E8C9B1E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5B07CDC7-44F8-41D1-9A98-A68A06577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336B0496-4555-456F-8417-D15DF41A25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9D260E1A-F9F6-4403-95AB-2FA86A3C1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A09D1ADC-C2F0-4EF3-9076-CDA2FC1D98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0">
                <a:extLst>
                  <a:ext uri="{FF2B5EF4-FFF2-40B4-BE49-F238E27FC236}">
                    <a16:creationId xmlns:a16="http://schemas.microsoft.com/office/drawing/2014/main" id="{DC929021-5714-407F-8A1A-9B1EFD624A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1">
                <a:extLst>
                  <a:ext uri="{FF2B5EF4-FFF2-40B4-BE49-F238E27FC236}">
                    <a16:creationId xmlns:a16="http://schemas.microsoft.com/office/drawing/2014/main" id="{44D24ADF-D8CB-42E4-9E77-53212EA5D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2">
                <a:extLst>
                  <a:ext uri="{FF2B5EF4-FFF2-40B4-BE49-F238E27FC236}">
                    <a16:creationId xmlns:a16="http://schemas.microsoft.com/office/drawing/2014/main" id="{B06D0A79-8148-4E11-9D9B-A41AAFB8A3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3">
                <a:extLst>
                  <a:ext uri="{FF2B5EF4-FFF2-40B4-BE49-F238E27FC236}">
                    <a16:creationId xmlns:a16="http://schemas.microsoft.com/office/drawing/2014/main" id="{2E709085-21ED-43AD-B879-5C2C3E22B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">
                <a:extLst>
                  <a:ext uri="{FF2B5EF4-FFF2-40B4-BE49-F238E27FC236}">
                    <a16:creationId xmlns:a16="http://schemas.microsoft.com/office/drawing/2014/main" id="{1ABC7E54-D791-4878-A940-06B32D564D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5">
                <a:extLst>
                  <a:ext uri="{FF2B5EF4-FFF2-40B4-BE49-F238E27FC236}">
                    <a16:creationId xmlns:a16="http://schemas.microsoft.com/office/drawing/2014/main" id="{6A378E43-F6B8-4794-BF8C-BB2963784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6">
                <a:extLst>
                  <a:ext uri="{FF2B5EF4-FFF2-40B4-BE49-F238E27FC236}">
                    <a16:creationId xmlns:a16="http://schemas.microsoft.com/office/drawing/2014/main" id="{C122F332-CCEF-4390-942D-683DDF784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7">
                <a:extLst>
                  <a:ext uri="{FF2B5EF4-FFF2-40B4-BE49-F238E27FC236}">
                    <a16:creationId xmlns:a16="http://schemas.microsoft.com/office/drawing/2014/main" id="{DA61C6A3-0B46-4BEC-9120-A2FF34A257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5F58DDC9-71D9-43ED-83EA-8260E436E0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0CBF630F-DDC8-41E6-A5DF-BA54743E66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56F026E0-180F-4868-94F1-D103BADDC8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CF642354-122F-47E7-A703-9B44367369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63B502AA-2128-45C6-9147-6CD86C5202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C481143C-F523-4F20-BDA4-B8377645F4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0B3EBC35-86BE-4E19-B51F-489507220E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D7770ED1-7222-4AFF-B6D3-E81A19727C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D198982C-94AB-4D7E-A762-64C92DAEF1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F2461AAF-A8C7-40E3-949A-7855A586B8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56EE515F-5C9E-443F-A2CD-2166692442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7ED3D99B-4F99-4AD4-BD2E-567303CA93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0BDFEAF5-FAD6-43A3-A55F-92E93BBC6F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99D8D05C-1436-4AB1-A318-A0964867B1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B9DE230B-06B3-4578-8FFD-A0F0E44602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052C896E-67D3-46C2-A863-8B3E48E54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BAF4936B-EAB9-4CB0-B42A-BDC969D96A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310A0FC3-4624-441B-BA97-1E36FA5E36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44B4BD46-7207-4581-90B8-EEB3DD0422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FB6E2BAF-CFF2-499E-A685-F5D2568F29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CB23DBDE-FE6C-4E9A-B890-B76028AB42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8C078875-1FB5-49D7-9B5A-07781B8657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118BFA6C-3869-4E17-A79D-94D0EDB24F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048D6A0F-6EF1-4587-B9C0-56054DD92D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3DE61ABD-E0BA-49AD-9989-65DADE0BBF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5B60EBC6-3BF6-4FFF-8445-D6E248B4B8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A922E584-47C3-46D5-B021-822A4BD75A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33084549-BEEB-4D2F-8661-7DEFEF5025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F3B500D6-3AB2-4DFC-9E32-A4A9A3D28E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61A7EA19-4A20-47F1-99D8-0819935A8B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CE346F99-8217-42FF-BF2F-E214028D88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E4EA3127-D1C3-488C-ACF2-4CF4C221C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0">
                <a:extLst>
                  <a:ext uri="{FF2B5EF4-FFF2-40B4-BE49-F238E27FC236}">
                    <a16:creationId xmlns:a16="http://schemas.microsoft.com/office/drawing/2014/main" id="{479F43CF-ECC1-4B86-BF86-6B4C122ED7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A805C0DE-E5E9-4D54-9897-C495F27A3F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953FFE37-B9EA-4C6B-97A4-0F96A099E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6E1D3545-4F2E-4CF2-AEE7-739D6C90A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F2F098D9-064D-4766-87C8-BB69465023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B96D33CA-7E21-4377-ACE5-6D42AF634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CB450EDF-7720-4DAD-8E5B-0B47B4643D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989D3E51-4F28-4157-B841-446C3E8DE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29DCA778-1E0C-4C25-B508-9755CE0ACB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001B2155-0561-4395-9C87-308B54F401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FAFC3C44-F935-4EC5-B83D-F6BF6A7109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5F64E472-D8B4-4479-8036-32FA5F532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4A78853E-277F-420E-8EF6-BC01A22A31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629B4B9B-01B7-4DD8-890B-BE4A231D9D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AF4A3EF2-DC7C-4C61-8459-189FCEF85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EB6BD117-459B-4854-8104-3409CA4955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F78B9DFC-482F-46D5-9464-C95F28CCE6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6279C12D-6D9F-4F8B-A082-2BB8B759FD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C9B2D388-2834-4DFF-8371-270146FB9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83CBBB7E-15C7-4675-8DEF-346C490A88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0">
                <a:extLst>
                  <a:ext uri="{FF2B5EF4-FFF2-40B4-BE49-F238E27FC236}">
                    <a16:creationId xmlns:a16="http://schemas.microsoft.com/office/drawing/2014/main" id="{FF560417-AE4D-40A7-B783-47DEE0F6C2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3DD8B16B-B204-4FAE-9410-D730D86B2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0E355762-96A3-4785-9328-D7ADD096B0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C41C287C-8E4A-46B7-AF03-BED4F2BFE5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4">
                <a:extLst>
                  <a:ext uri="{FF2B5EF4-FFF2-40B4-BE49-F238E27FC236}">
                    <a16:creationId xmlns:a16="http://schemas.microsoft.com/office/drawing/2014/main" id="{8F76974A-88B2-4CA2-8CBD-CD2C7F5515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5">
                <a:extLst>
                  <a:ext uri="{FF2B5EF4-FFF2-40B4-BE49-F238E27FC236}">
                    <a16:creationId xmlns:a16="http://schemas.microsoft.com/office/drawing/2014/main" id="{BE95E4D0-0E56-4006-8671-B83B4D715F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6">
                <a:extLst>
                  <a:ext uri="{FF2B5EF4-FFF2-40B4-BE49-F238E27FC236}">
                    <a16:creationId xmlns:a16="http://schemas.microsoft.com/office/drawing/2014/main" id="{6E868D7A-FC8A-4A19-9E26-D8F45127CF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7">
                <a:extLst>
                  <a:ext uri="{FF2B5EF4-FFF2-40B4-BE49-F238E27FC236}">
                    <a16:creationId xmlns:a16="http://schemas.microsoft.com/office/drawing/2014/main" id="{408CD864-5B70-4708-B4E6-14043A34F2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8">
                <a:extLst>
                  <a:ext uri="{FF2B5EF4-FFF2-40B4-BE49-F238E27FC236}">
                    <a16:creationId xmlns:a16="http://schemas.microsoft.com/office/drawing/2014/main" id="{82C99B0B-EE20-417C-BC57-A3A212298B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315A8446-838C-4E13-A89B-059F0806A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2CAA53C3-D5FE-43DB-9CFE-584B11A117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4F72D71F-6103-4F57-BB5E-71F604F154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565F5678-8D91-42CD-AA8A-3C949685C2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203BB77A-BA44-485D-9D73-25E328341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E7781CC-1FA0-48C8-9EC9-DB6A6F2533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60653E44-7504-4B73-A8AA-7AF3CE96C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5CE6459E-5F22-4B41-8C5B-D0359B986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D4AFE33C-BEEE-44E1-9C07-7D0F852E93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18A6596F-706E-4744-8871-1B0ACC436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F179A952-5189-4395-B9F1-31A0A2447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5CE13D8D-794A-4A77-969A-B02C222F0E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BDB78698-E344-41B3-8873-BD5DB616CA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4C90617F-6E8B-4787-A282-A44ABF4C87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0694F0C8-0C74-4ECE-992E-B627C52F2C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54E13ABE-7C90-4FEE-92CD-7529A4A9B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6CB39BD0-6C7A-4C29-855C-0050B395FA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B5D0C5CB-3344-49A5-A92E-87D91DFDBB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C6755DF4-8DB5-45DE-873E-5345A41006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0755AA2E-F3A4-4F22-81D3-8BC1627073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96E65499-EE01-4DBD-8AF1-9B2660869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B4D0E568-281B-4183-948D-BA5797DADA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BEF20DF4-33F8-4201-AA82-9703AAC6A9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0367ADF5-4E1D-4DCE-B29E-48D51DB0F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FE178EBA-2574-4709-9723-411B06576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A5B7E5C8-A64D-4E93-BA41-A2F78F691F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94538F43-0856-48EA-8369-284C5AFA3F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6A1F27E4-AC39-43B5-BD46-77EB7760A5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48742155-CADC-476D-8E94-97DB2D4A0F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6B81DF67-6C07-437B-85F9-1699AF4C1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39F3E3F2-9BB5-48C1-949D-DB859B3F0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E545D122-5DD7-4319-9F10-EAF9041CB4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D085B030-BBCD-4379-8D16-38E80FEB88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B54581B2-1258-419B-A4D1-BBE3462B3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4BA374D5-B617-4510-8D7B-5C33EBCB1D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4">
                <a:extLst>
                  <a:ext uri="{FF2B5EF4-FFF2-40B4-BE49-F238E27FC236}">
                    <a16:creationId xmlns:a16="http://schemas.microsoft.com/office/drawing/2014/main" id="{6D62F2BD-7D14-43C9-968E-DF04BD24FA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65">
                <a:extLst>
                  <a:ext uri="{FF2B5EF4-FFF2-40B4-BE49-F238E27FC236}">
                    <a16:creationId xmlns:a16="http://schemas.microsoft.com/office/drawing/2014/main" id="{4C735EC2-1FAD-4A08-A8A8-809C37147A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5947BBC7-4864-4787-AA9C-3FB77C5BC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7">
                <a:extLst>
                  <a:ext uri="{FF2B5EF4-FFF2-40B4-BE49-F238E27FC236}">
                    <a16:creationId xmlns:a16="http://schemas.microsoft.com/office/drawing/2014/main" id="{14345BAD-491B-4F96-BC75-44960EBCAB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68">
                <a:extLst>
                  <a:ext uri="{FF2B5EF4-FFF2-40B4-BE49-F238E27FC236}">
                    <a16:creationId xmlns:a16="http://schemas.microsoft.com/office/drawing/2014/main" id="{78B60568-12BF-4A2B-8FAA-0D1811C2A9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69">
                <a:extLst>
                  <a:ext uri="{FF2B5EF4-FFF2-40B4-BE49-F238E27FC236}">
                    <a16:creationId xmlns:a16="http://schemas.microsoft.com/office/drawing/2014/main" id="{B3DAC4AE-F4C1-4A3C-A9C1-C09446762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0">
                <a:extLst>
                  <a:ext uri="{FF2B5EF4-FFF2-40B4-BE49-F238E27FC236}">
                    <a16:creationId xmlns:a16="http://schemas.microsoft.com/office/drawing/2014/main" id="{2BE9E439-A3D0-4983-B5E8-6789C5C9DE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1">
                <a:extLst>
                  <a:ext uri="{FF2B5EF4-FFF2-40B4-BE49-F238E27FC236}">
                    <a16:creationId xmlns:a16="http://schemas.microsoft.com/office/drawing/2014/main" id="{88740C23-B469-4C24-97F9-90C471828B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72">
                <a:extLst>
                  <a:ext uri="{FF2B5EF4-FFF2-40B4-BE49-F238E27FC236}">
                    <a16:creationId xmlns:a16="http://schemas.microsoft.com/office/drawing/2014/main" id="{5A3CED33-71F2-44AC-85FD-EBE7AD8775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3">
                <a:extLst>
                  <a:ext uri="{FF2B5EF4-FFF2-40B4-BE49-F238E27FC236}">
                    <a16:creationId xmlns:a16="http://schemas.microsoft.com/office/drawing/2014/main" id="{24FCB1A7-716A-4947-A867-044AFEBDE9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4">
                <a:extLst>
                  <a:ext uri="{FF2B5EF4-FFF2-40B4-BE49-F238E27FC236}">
                    <a16:creationId xmlns:a16="http://schemas.microsoft.com/office/drawing/2014/main" id="{78F8DF62-F898-4A79-A057-30D7F9527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75">
                <a:extLst>
                  <a:ext uri="{FF2B5EF4-FFF2-40B4-BE49-F238E27FC236}">
                    <a16:creationId xmlns:a16="http://schemas.microsoft.com/office/drawing/2014/main" id="{047EE782-585A-4074-B2A6-7E9EB7CF68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76">
                <a:extLst>
                  <a:ext uri="{FF2B5EF4-FFF2-40B4-BE49-F238E27FC236}">
                    <a16:creationId xmlns:a16="http://schemas.microsoft.com/office/drawing/2014/main" id="{83C00551-BFA2-41F1-B578-A5191152C5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77">
                <a:extLst>
                  <a:ext uri="{FF2B5EF4-FFF2-40B4-BE49-F238E27FC236}">
                    <a16:creationId xmlns:a16="http://schemas.microsoft.com/office/drawing/2014/main" id="{B916D64A-2048-4E6B-8F1D-9C44E8484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8">
                <a:extLst>
                  <a:ext uri="{FF2B5EF4-FFF2-40B4-BE49-F238E27FC236}">
                    <a16:creationId xmlns:a16="http://schemas.microsoft.com/office/drawing/2014/main" id="{E15AFEFB-EB95-465C-91C4-C090DBBF5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79">
                <a:extLst>
                  <a:ext uri="{FF2B5EF4-FFF2-40B4-BE49-F238E27FC236}">
                    <a16:creationId xmlns:a16="http://schemas.microsoft.com/office/drawing/2014/main" id="{842AE04F-8C21-4870-8151-EC231D8A2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80">
                <a:extLst>
                  <a:ext uri="{FF2B5EF4-FFF2-40B4-BE49-F238E27FC236}">
                    <a16:creationId xmlns:a16="http://schemas.microsoft.com/office/drawing/2014/main" id="{36E650E7-0495-4F45-B324-FEB9C30E3C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79AD98E7-2C29-4B40-94A8-992BDFB013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82">
                <a:extLst>
                  <a:ext uri="{FF2B5EF4-FFF2-40B4-BE49-F238E27FC236}">
                    <a16:creationId xmlns:a16="http://schemas.microsoft.com/office/drawing/2014/main" id="{A46F28B3-9A49-486D-BE9A-9B9846227B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83">
                <a:extLst>
                  <a:ext uri="{FF2B5EF4-FFF2-40B4-BE49-F238E27FC236}">
                    <a16:creationId xmlns:a16="http://schemas.microsoft.com/office/drawing/2014/main" id="{8596FAF3-7B1B-40C8-9C55-C27B032E4D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A95A7602-FC56-4970-BF29-61D845CB8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5">
                <a:extLst>
                  <a:ext uri="{FF2B5EF4-FFF2-40B4-BE49-F238E27FC236}">
                    <a16:creationId xmlns:a16="http://schemas.microsoft.com/office/drawing/2014/main" id="{7A4C1560-9FFB-487E-8D8E-A0F6872A8A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6DA241A8-215C-4F85-8A17-EA1BB6421C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7">
                <a:extLst>
                  <a:ext uri="{FF2B5EF4-FFF2-40B4-BE49-F238E27FC236}">
                    <a16:creationId xmlns:a16="http://schemas.microsoft.com/office/drawing/2014/main" id="{242C01FB-E5B3-4AC5-ADBD-5F0126310C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7967D034-1829-46A0-AA45-CF8938BE2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CF97FC12-9D1E-40CA-92B4-E509EFEF6A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0">
                <a:extLst>
                  <a:ext uri="{FF2B5EF4-FFF2-40B4-BE49-F238E27FC236}">
                    <a16:creationId xmlns:a16="http://schemas.microsoft.com/office/drawing/2014/main" id="{4FC39172-5D7C-48F5-A700-44DA9D9DE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8B52D859-03A1-4484-850F-5F8DB842AC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026CE30D-00FA-4CB0-B1DA-CA66EE5FAD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6157D5BF-2DDB-4E83-803C-F250AFBE54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4E1908CF-9FCA-4E90-AA04-604F6FF6D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1EA40CC7-525F-4610-B66F-E642C51308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DB2FCEBD-BCF3-44CE-993D-9F573D7122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AA2FC5D4-F93F-4283-B548-61A50ECF0F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2B8BB456-C7C4-4A19-BEA8-6649E38880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E1207D89-ABAE-4072-83AB-64F4F3B179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0855D4AC-384C-4A84-B115-BEDBEBC565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DA53EF3E-48AA-441B-821B-5B2AFB1DDC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F66002F6-DAF4-4E42-B394-2B07DB2517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A2FDE772-70F5-4FE2-BE68-6EA24FA61A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A2D83C30-7985-4FD8-ACB6-AF24FE9FAE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206">
              <a:extLst>
                <a:ext uri="{FF2B5EF4-FFF2-40B4-BE49-F238E27FC236}">
                  <a16:creationId xmlns:a16="http://schemas.microsoft.com/office/drawing/2014/main" id="{3F109DAB-F4B7-4C35-B725-954C831BB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7">
              <a:extLst>
                <a:ext uri="{FF2B5EF4-FFF2-40B4-BE49-F238E27FC236}">
                  <a16:creationId xmlns:a16="http://schemas.microsoft.com/office/drawing/2014/main" id="{412139C2-8C04-477A-AC93-800CFA978E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8">
              <a:extLst>
                <a:ext uri="{FF2B5EF4-FFF2-40B4-BE49-F238E27FC236}">
                  <a16:creationId xmlns:a16="http://schemas.microsoft.com/office/drawing/2014/main" id="{8C280A4F-EFEC-4D8E-9056-1E88237B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9">
              <a:extLst>
                <a:ext uri="{FF2B5EF4-FFF2-40B4-BE49-F238E27FC236}">
                  <a16:creationId xmlns:a16="http://schemas.microsoft.com/office/drawing/2014/main" id="{1B7BC4C8-448D-4619-B3ED-5546CFC1C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0">
              <a:extLst>
                <a:ext uri="{FF2B5EF4-FFF2-40B4-BE49-F238E27FC236}">
                  <a16:creationId xmlns:a16="http://schemas.microsoft.com/office/drawing/2014/main" id="{A2734DB5-9C30-4E8A-A3C8-FEB2D5FA1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1">
              <a:extLst>
                <a:ext uri="{FF2B5EF4-FFF2-40B4-BE49-F238E27FC236}">
                  <a16:creationId xmlns:a16="http://schemas.microsoft.com/office/drawing/2014/main" id="{6B613A71-30BA-45F5-89DC-102207B9E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2">
              <a:extLst>
                <a:ext uri="{FF2B5EF4-FFF2-40B4-BE49-F238E27FC236}">
                  <a16:creationId xmlns:a16="http://schemas.microsoft.com/office/drawing/2014/main" id="{168F38F5-D64D-46CE-AF50-6B8A1DB52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3">
              <a:extLst>
                <a:ext uri="{FF2B5EF4-FFF2-40B4-BE49-F238E27FC236}">
                  <a16:creationId xmlns:a16="http://schemas.microsoft.com/office/drawing/2014/main" id="{155A5695-6A4E-4317-B4FD-1A8EFE4E8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4">
              <a:extLst>
                <a:ext uri="{FF2B5EF4-FFF2-40B4-BE49-F238E27FC236}">
                  <a16:creationId xmlns:a16="http://schemas.microsoft.com/office/drawing/2014/main" id="{F8497C49-EE9A-4A19-9F58-68112059C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5">
              <a:extLst>
                <a:ext uri="{FF2B5EF4-FFF2-40B4-BE49-F238E27FC236}">
                  <a16:creationId xmlns:a16="http://schemas.microsoft.com/office/drawing/2014/main" id="{36EC57FD-EE0A-4AB0-A032-C3DE08C4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6">
              <a:extLst>
                <a:ext uri="{FF2B5EF4-FFF2-40B4-BE49-F238E27FC236}">
                  <a16:creationId xmlns:a16="http://schemas.microsoft.com/office/drawing/2014/main" id="{999092E2-240B-4495-9754-6BC981759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7">
              <a:extLst>
                <a:ext uri="{FF2B5EF4-FFF2-40B4-BE49-F238E27FC236}">
                  <a16:creationId xmlns:a16="http://schemas.microsoft.com/office/drawing/2014/main" id="{E8B5C9AE-FCAD-4E58-8BFC-4D01ADD0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8">
              <a:extLst>
                <a:ext uri="{FF2B5EF4-FFF2-40B4-BE49-F238E27FC236}">
                  <a16:creationId xmlns:a16="http://schemas.microsoft.com/office/drawing/2014/main" id="{EC5E398F-B09A-4287-B8E8-3934E9E06C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9">
              <a:extLst>
                <a:ext uri="{FF2B5EF4-FFF2-40B4-BE49-F238E27FC236}">
                  <a16:creationId xmlns:a16="http://schemas.microsoft.com/office/drawing/2014/main" id="{3418DB3A-5ACD-4237-9B26-936D5F1B0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0">
              <a:extLst>
                <a:ext uri="{FF2B5EF4-FFF2-40B4-BE49-F238E27FC236}">
                  <a16:creationId xmlns:a16="http://schemas.microsoft.com/office/drawing/2014/main" id="{4255B22A-4ABD-4CC6-9589-300DA40A6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1">
              <a:extLst>
                <a:ext uri="{FF2B5EF4-FFF2-40B4-BE49-F238E27FC236}">
                  <a16:creationId xmlns:a16="http://schemas.microsoft.com/office/drawing/2014/main" id="{9B525301-9355-4A0B-A351-751ECA0BE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2">
              <a:extLst>
                <a:ext uri="{FF2B5EF4-FFF2-40B4-BE49-F238E27FC236}">
                  <a16:creationId xmlns:a16="http://schemas.microsoft.com/office/drawing/2014/main" id="{FD618847-9CF9-4981-A175-A53BA2A03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3">
              <a:extLst>
                <a:ext uri="{FF2B5EF4-FFF2-40B4-BE49-F238E27FC236}">
                  <a16:creationId xmlns:a16="http://schemas.microsoft.com/office/drawing/2014/main" id="{09B67081-18D8-4C3F-80AD-C59E2AF5E5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4">
              <a:extLst>
                <a:ext uri="{FF2B5EF4-FFF2-40B4-BE49-F238E27FC236}">
                  <a16:creationId xmlns:a16="http://schemas.microsoft.com/office/drawing/2014/main" id="{BA82B433-FC36-482F-BF81-ABF69FCA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5">
              <a:extLst>
                <a:ext uri="{FF2B5EF4-FFF2-40B4-BE49-F238E27FC236}">
                  <a16:creationId xmlns:a16="http://schemas.microsoft.com/office/drawing/2014/main" id="{7B035799-A334-42E5-8EFE-7DBB17CC02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2D2BD7-D377-4DA8-AC23-9D088F1F4207}"/>
              </a:ext>
            </a:extLst>
          </p:cNvPr>
          <p:cNvSpPr/>
          <p:nvPr/>
        </p:nvSpPr>
        <p:spPr>
          <a:xfrm>
            <a:off x="2255219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AE9548-60EF-4F3A-974F-87B45574D369}"/>
              </a:ext>
            </a:extLst>
          </p:cNvPr>
          <p:cNvSpPr/>
          <p:nvPr userDrawn="1"/>
        </p:nvSpPr>
        <p:spPr>
          <a:xfrm>
            <a:off x="6569797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37889B-B5CC-430C-9959-6EE060A78180}"/>
              </a:ext>
            </a:extLst>
          </p:cNvPr>
          <p:cNvGrpSpPr/>
          <p:nvPr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C5B4E-988E-4846-822E-5E03D8BC2A54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4ADF43-9D11-46A4-98E6-52CD1BD3D2A3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314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9C5F08-67ED-44E8-A364-A22B4EB89C8E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/>
              </a:rPr>
              <a:t>Metaswitch Networks | Proprietary and confidential | © 2019 | </a:t>
            </a:r>
            <a:fld id="{32C386D9-4574-43D2-9633-3051521BC422}" type="slidenum">
              <a:rPr lang="en-US" smtClean="0">
                <a:solidFill>
                  <a:schemeClr val="bg1"/>
                </a:solidFill>
                <a:latin typeface="Calibri"/>
              </a:rPr>
              <a:t>‹#›</a:t>
            </a:fld>
            <a:endParaRPr lang="en-ID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43" name="Group 4">
            <a:extLst>
              <a:ext uri="{FF2B5EF4-FFF2-40B4-BE49-F238E27FC236}">
                <a16:creationId xmlns:a16="http://schemas.microsoft.com/office/drawing/2014/main" id="{2B2188F7-7497-43F6-BFE5-155B1C7004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rgbClr val="FFC000">
              <a:alpha val="52000"/>
            </a:srgbClr>
          </a:solidFill>
        </p:grpSpPr>
        <p:grpSp>
          <p:nvGrpSpPr>
            <p:cNvPr id="244" name="Group 205">
              <a:extLst>
                <a:ext uri="{FF2B5EF4-FFF2-40B4-BE49-F238E27FC236}">
                  <a16:creationId xmlns:a16="http://schemas.microsoft.com/office/drawing/2014/main" id="{B6E31C7A-F8B8-4A74-9741-D225CB394EF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265" name="Freeform 5">
                <a:extLst>
                  <a:ext uri="{FF2B5EF4-FFF2-40B4-BE49-F238E27FC236}">
                    <a16:creationId xmlns:a16="http://schemas.microsoft.com/office/drawing/2014/main" id="{144DE5CD-F5C3-4AE8-8D00-921543EFAB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6">
                <a:extLst>
                  <a:ext uri="{FF2B5EF4-FFF2-40B4-BE49-F238E27FC236}">
                    <a16:creationId xmlns:a16="http://schemas.microsoft.com/office/drawing/2014/main" id="{CF5CFCBB-39AE-4CBE-A8A1-38FA33E8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7">
                <a:extLst>
                  <a:ext uri="{FF2B5EF4-FFF2-40B4-BE49-F238E27FC236}">
                    <a16:creationId xmlns:a16="http://schemas.microsoft.com/office/drawing/2014/main" id="{A9759D1D-566C-479E-AA89-FF0DABEA8A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8">
                <a:extLst>
                  <a:ext uri="{FF2B5EF4-FFF2-40B4-BE49-F238E27FC236}">
                    <a16:creationId xmlns:a16="http://schemas.microsoft.com/office/drawing/2014/main" id="{EDA14A20-6CC5-4AB0-92A9-262163298A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">
                <a:extLst>
                  <a:ext uri="{FF2B5EF4-FFF2-40B4-BE49-F238E27FC236}">
                    <a16:creationId xmlns:a16="http://schemas.microsoft.com/office/drawing/2014/main" id="{F89CF609-0A22-46DB-AA2A-08D372305B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">
                <a:extLst>
                  <a:ext uri="{FF2B5EF4-FFF2-40B4-BE49-F238E27FC236}">
                    <a16:creationId xmlns:a16="http://schemas.microsoft.com/office/drawing/2014/main" id="{99AA3092-9F29-478F-A978-5F80E2E4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">
                <a:extLst>
                  <a:ext uri="{FF2B5EF4-FFF2-40B4-BE49-F238E27FC236}">
                    <a16:creationId xmlns:a16="http://schemas.microsoft.com/office/drawing/2014/main" id="{6C74A643-E39E-48C0-A9F6-080F1A6DBD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">
                <a:extLst>
                  <a:ext uri="{FF2B5EF4-FFF2-40B4-BE49-F238E27FC236}">
                    <a16:creationId xmlns:a16="http://schemas.microsoft.com/office/drawing/2014/main" id="{D3929B3B-0D92-4440-A3D8-B6E68F2B8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3">
                <a:extLst>
                  <a:ext uri="{FF2B5EF4-FFF2-40B4-BE49-F238E27FC236}">
                    <a16:creationId xmlns:a16="http://schemas.microsoft.com/office/drawing/2014/main" id="{AC646AD0-6BE6-4384-A6BD-C4DF6D9D62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4">
                <a:extLst>
                  <a:ext uri="{FF2B5EF4-FFF2-40B4-BE49-F238E27FC236}">
                    <a16:creationId xmlns:a16="http://schemas.microsoft.com/office/drawing/2014/main" id="{91F4EFFF-FB44-4684-B8AE-914152A78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5">
                <a:extLst>
                  <a:ext uri="{FF2B5EF4-FFF2-40B4-BE49-F238E27FC236}">
                    <a16:creationId xmlns:a16="http://schemas.microsoft.com/office/drawing/2014/main" id="{4D034BD2-DD2A-4746-9982-05942B8844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6">
                <a:extLst>
                  <a:ext uri="{FF2B5EF4-FFF2-40B4-BE49-F238E27FC236}">
                    <a16:creationId xmlns:a16="http://schemas.microsoft.com/office/drawing/2014/main" id="{865734ED-EA66-4C4B-8D51-69BA18492A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7">
                <a:extLst>
                  <a:ext uri="{FF2B5EF4-FFF2-40B4-BE49-F238E27FC236}">
                    <a16:creationId xmlns:a16="http://schemas.microsoft.com/office/drawing/2014/main" id="{6916FB0C-B796-4A87-A9C4-C5C699117C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8">
                <a:extLst>
                  <a:ext uri="{FF2B5EF4-FFF2-40B4-BE49-F238E27FC236}">
                    <a16:creationId xmlns:a16="http://schemas.microsoft.com/office/drawing/2014/main" id="{4DB78407-F628-4050-8EB4-05DF4094A8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9">
                <a:extLst>
                  <a:ext uri="{FF2B5EF4-FFF2-40B4-BE49-F238E27FC236}">
                    <a16:creationId xmlns:a16="http://schemas.microsoft.com/office/drawing/2014/main" id="{2B828083-22FE-4C67-A963-9CBFC06FE3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0">
                <a:extLst>
                  <a:ext uri="{FF2B5EF4-FFF2-40B4-BE49-F238E27FC236}">
                    <a16:creationId xmlns:a16="http://schemas.microsoft.com/office/drawing/2014/main" id="{F6478A00-50D3-4153-8645-94FF309396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1">
                <a:extLst>
                  <a:ext uri="{FF2B5EF4-FFF2-40B4-BE49-F238E27FC236}">
                    <a16:creationId xmlns:a16="http://schemas.microsoft.com/office/drawing/2014/main" id="{EA4829BC-B2F9-421A-9A32-72FE68DD69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2">
                <a:extLst>
                  <a:ext uri="{FF2B5EF4-FFF2-40B4-BE49-F238E27FC236}">
                    <a16:creationId xmlns:a16="http://schemas.microsoft.com/office/drawing/2014/main" id="{03128A26-CC39-4B2B-91B9-990D009D06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3">
                <a:extLst>
                  <a:ext uri="{FF2B5EF4-FFF2-40B4-BE49-F238E27FC236}">
                    <a16:creationId xmlns:a16="http://schemas.microsoft.com/office/drawing/2014/main" id="{48C23A21-3943-4BF3-B378-CCF14B46FB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4">
                <a:extLst>
                  <a:ext uri="{FF2B5EF4-FFF2-40B4-BE49-F238E27FC236}">
                    <a16:creationId xmlns:a16="http://schemas.microsoft.com/office/drawing/2014/main" id="{F67AC80C-6E9C-47D2-8CF3-CF20F0BB7E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5">
                <a:extLst>
                  <a:ext uri="{FF2B5EF4-FFF2-40B4-BE49-F238E27FC236}">
                    <a16:creationId xmlns:a16="http://schemas.microsoft.com/office/drawing/2014/main" id="{46A17CE7-B029-426F-ABAB-674AA233CB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6">
                <a:extLst>
                  <a:ext uri="{FF2B5EF4-FFF2-40B4-BE49-F238E27FC236}">
                    <a16:creationId xmlns:a16="http://schemas.microsoft.com/office/drawing/2014/main" id="{4FB5575E-9211-4CF7-825B-EBAAC36F6B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7">
                <a:extLst>
                  <a:ext uri="{FF2B5EF4-FFF2-40B4-BE49-F238E27FC236}">
                    <a16:creationId xmlns:a16="http://schemas.microsoft.com/office/drawing/2014/main" id="{5BC56A67-E725-41A7-836B-E033DC51DA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8">
                <a:extLst>
                  <a:ext uri="{FF2B5EF4-FFF2-40B4-BE49-F238E27FC236}">
                    <a16:creationId xmlns:a16="http://schemas.microsoft.com/office/drawing/2014/main" id="{E87B1E26-753D-483C-AA02-1AD67371C7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9">
                <a:extLst>
                  <a:ext uri="{FF2B5EF4-FFF2-40B4-BE49-F238E27FC236}">
                    <a16:creationId xmlns:a16="http://schemas.microsoft.com/office/drawing/2014/main" id="{3BBB9D26-BFF4-491A-AFA7-AC6C7047AD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0">
                <a:extLst>
                  <a:ext uri="{FF2B5EF4-FFF2-40B4-BE49-F238E27FC236}">
                    <a16:creationId xmlns:a16="http://schemas.microsoft.com/office/drawing/2014/main" id="{DA40FC1C-5A38-4957-8A3E-16FB4B8E7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1">
                <a:extLst>
                  <a:ext uri="{FF2B5EF4-FFF2-40B4-BE49-F238E27FC236}">
                    <a16:creationId xmlns:a16="http://schemas.microsoft.com/office/drawing/2014/main" id="{7105407B-A3FC-4EA6-B671-340BA6559B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2">
                <a:extLst>
                  <a:ext uri="{FF2B5EF4-FFF2-40B4-BE49-F238E27FC236}">
                    <a16:creationId xmlns:a16="http://schemas.microsoft.com/office/drawing/2014/main" id="{038FEF32-801B-495E-904C-83EF89EFA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3">
                <a:extLst>
                  <a:ext uri="{FF2B5EF4-FFF2-40B4-BE49-F238E27FC236}">
                    <a16:creationId xmlns:a16="http://schemas.microsoft.com/office/drawing/2014/main" id="{E9DDB86D-362E-4B81-B1B0-8A3BCFEE28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4">
                <a:extLst>
                  <a:ext uri="{FF2B5EF4-FFF2-40B4-BE49-F238E27FC236}">
                    <a16:creationId xmlns:a16="http://schemas.microsoft.com/office/drawing/2014/main" id="{20FB422F-FEC7-4C31-988A-F68D1E3A6E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5">
                <a:extLst>
                  <a:ext uri="{FF2B5EF4-FFF2-40B4-BE49-F238E27FC236}">
                    <a16:creationId xmlns:a16="http://schemas.microsoft.com/office/drawing/2014/main" id="{BE8AABBA-F073-49FA-B8A6-736BB6FCDA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">
                <a:extLst>
                  <a:ext uri="{FF2B5EF4-FFF2-40B4-BE49-F238E27FC236}">
                    <a16:creationId xmlns:a16="http://schemas.microsoft.com/office/drawing/2014/main" id="{134D9C48-DB30-4333-AF10-712AB5E761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">
                <a:extLst>
                  <a:ext uri="{FF2B5EF4-FFF2-40B4-BE49-F238E27FC236}">
                    <a16:creationId xmlns:a16="http://schemas.microsoft.com/office/drawing/2014/main" id="{4C16BEF3-6B3F-41C9-83EF-99C4261A69E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8">
                <a:extLst>
                  <a:ext uri="{FF2B5EF4-FFF2-40B4-BE49-F238E27FC236}">
                    <a16:creationId xmlns:a16="http://schemas.microsoft.com/office/drawing/2014/main" id="{8550675D-0725-4C3E-B633-EC34E6A0D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">
                <a:extLst>
                  <a:ext uri="{FF2B5EF4-FFF2-40B4-BE49-F238E27FC236}">
                    <a16:creationId xmlns:a16="http://schemas.microsoft.com/office/drawing/2014/main" id="{31A7A459-5114-4922-A3F4-F4E82FEA5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0">
                <a:extLst>
                  <a:ext uri="{FF2B5EF4-FFF2-40B4-BE49-F238E27FC236}">
                    <a16:creationId xmlns:a16="http://schemas.microsoft.com/office/drawing/2014/main" id="{DF7263F2-1B1C-4891-883E-92AE49B414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1">
                <a:extLst>
                  <a:ext uri="{FF2B5EF4-FFF2-40B4-BE49-F238E27FC236}">
                    <a16:creationId xmlns:a16="http://schemas.microsoft.com/office/drawing/2014/main" id="{5801321A-0304-4B64-98A4-FF0CBCFE9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2">
                <a:extLst>
                  <a:ext uri="{FF2B5EF4-FFF2-40B4-BE49-F238E27FC236}">
                    <a16:creationId xmlns:a16="http://schemas.microsoft.com/office/drawing/2014/main" id="{3AF9C380-7B51-4044-9976-68C101DE8E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3">
                <a:extLst>
                  <a:ext uri="{FF2B5EF4-FFF2-40B4-BE49-F238E27FC236}">
                    <a16:creationId xmlns:a16="http://schemas.microsoft.com/office/drawing/2014/main" id="{6FE71F9A-0DAF-4678-B113-834438F663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4">
                <a:extLst>
                  <a:ext uri="{FF2B5EF4-FFF2-40B4-BE49-F238E27FC236}">
                    <a16:creationId xmlns:a16="http://schemas.microsoft.com/office/drawing/2014/main" id="{12437BB2-EBF1-44B9-AC34-8EE7524DE0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5">
                <a:extLst>
                  <a:ext uri="{FF2B5EF4-FFF2-40B4-BE49-F238E27FC236}">
                    <a16:creationId xmlns:a16="http://schemas.microsoft.com/office/drawing/2014/main" id="{AD688208-16DE-4D8C-8D52-EBE05680D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6">
                <a:extLst>
                  <a:ext uri="{FF2B5EF4-FFF2-40B4-BE49-F238E27FC236}">
                    <a16:creationId xmlns:a16="http://schemas.microsoft.com/office/drawing/2014/main" id="{1846934B-879A-477F-BD5D-37040096D4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7">
                <a:extLst>
                  <a:ext uri="{FF2B5EF4-FFF2-40B4-BE49-F238E27FC236}">
                    <a16:creationId xmlns:a16="http://schemas.microsoft.com/office/drawing/2014/main" id="{4A1C888C-A6FB-475D-84C9-0968A52602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8">
                <a:extLst>
                  <a:ext uri="{FF2B5EF4-FFF2-40B4-BE49-F238E27FC236}">
                    <a16:creationId xmlns:a16="http://schemas.microsoft.com/office/drawing/2014/main" id="{960002B4-940B-40F3-AC11-20AB7F91F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9">
                <a:extLst>
                  <a:ext uri="{FF2B5EF4-FFF2-40B4-BE49-F238E27FC236}">
                    <a16:creationId xmlns:a16="http://schemas.microsoft.com/office/drawing/2014/main" id="{B95B1C3B-9D91-4C48-9658-6EF84F8016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50">
                <a:extLst>
                  <a:ext uri="{FF2B5EF4-FFF2-40B4-BE49-F238E27FC236}">
                    <a16:creationId xmlns:a16="http://schemas.microsoft.com/office/drawing/2014/main" id="{0E2E1A8E-610F-44BF-9353-B4F1CB13EF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1">
                <a:extLst>
                  <a:ext uri="{FF2B5EF4-FFF2-40B4-BE49-F238E27FC236}">
                    <a16:creationId xmlns:a16="http://schemas.microsoft.com/office/drawing/2014/main" id="{04051376-3B0C-483B-85A5-E5E71546EF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2">
                <a:extLst>
                  <a:ext uri="{FF2B5EF4-FFF2-40B4-BE49-F238E27FC236}">
                    <a16:creationId xmlns:a16="http://schemas.microsoft.com/office/drawing/2014/main" id="{AAD2ABE8-8B5C-479C-9081-98C876AAEC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3">
                <a:extLst>
                  <a:ext uri="{FF2B5EF4-FFF2-40B4-BE49-F238E27FC236}">
                    <a16:creationId xmlns:a16="http://schemas.microsoft.com/office/drawing/2014/main" id="{B22E882A-CBB6-4445-9C82-3D7963E76D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4">
                <a:extLst>
                  <a:ext uri="{FF2B5EF4-FFF2-40B4-BE49-F238E27FC236}">
                    <a16:creationId xmlns:a16="http://schemas.microsoft.com/office/drawing/2014/main" id="{4E73F678-8321-4078-B76F-60F86E76E6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5">
                <a:extLst>
                  <a:ext uri="{FF2B5EF4-FFF2-40B4-BE49-F238E27FC236}">
                    <a16:creationId xmlns:a16="http://schemas.microsoft.com/office/drawing/2014/main" id="{E6F5744D-B3AA-46FE-A21C-BF98BE585F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56">
                <a:extLst>
                  <a:ext uri="{FF2B5EF4-FFF2-40B4-BE49-F238E27FC236}">
                    <a16:creationId xmlns:a16="http://schemas.microsoft.com/office/drawing/2014/main" id="{D6319A12-C719-4222-B46D-F5C6935389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57">
                <a:extLst>
                  <a:ext uri="{FF2B5EF4-FFF2-40B4-BE49-F238E27FC236}">
                    <a16:creationId xmlns:a16="http://schemas.microsoft.com/office/drawing/2014/main" id="{0C7F0E22-5156-43FC-AB7E-2B582CA7A9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58">
                <a:extLst>
                  <a:ext uri="{FF2B5EF4-FFF2-40B4-BE49-F238E27FC236}">
                    <a16:creationId xmlns:a16="http://schemas.microsoft.com/office/drawing/2014/main" id="{30689E36-2A6F-4757-9E0A-6DE5E30B2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59">
                <a:extLst>
                  <a:ext uri="{FF2B5EF4-FFF2-40B4-BE49-F238E27FC236}">
                    <a16:creationId xmlns:a16="http://schemas.microsoft.com/office/drawing/2014/main" id="{41E1B89F-804A-4E37-8F10-2215027020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0">
                <a:extLst>
                  <a:ext uri="{FF2B5EF4-FFF2-40B4-BE49-F238E27FC236}">
                    <a16:creationId xmlns:a16="http://schemas.microsoft.com/office/drawing/2014/main" id="{A27C6BB5-9CD8-406D-8AB7-8280EA60AF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1">
                <a:extLst>
                  <a:ext uri="{FF2B5EF4-FFF2-40B4-BE49-F238E27FC236}">
                    <a16:creationId xmlns:a16="http://schemas.microsoft.com/office/drawing/2014/main" id="{60982C38-C713-43F6-AF60-1C80A7E32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2">
                <a:extLst>
                  <a:ext uri="{FF2B5EF4-FFF2-40B4-BE49-F238E27FC236}">
                    <a16:creationId xmlns:a16="http://schemas.microsoft.com/office/drawing/2014/main" id="{B2FDC9B1-892C-415C-A333-AFD0458DFA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3">
                <a:extLst>
                  <a:ext uri="{FF2B5EF4-FFF2-40B4-BE49-F238E27FC236}">
                    <a16:creationId xmlns:a16="http://schemas.microsoft.com/office/drawing/2014/main" id="{FC5AC8E2-64D8-4DDC-AD97-38A36A72AA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4">
                <a:extLst>
                  <a:ext uri="{FF2B5EF4-FFF2-40B4-BE49-F238E27FC236}">
                    <a16:creationId xmlns:a16="http://schemas.microsoft.com/office/drawing/2014/main" id="{DC63945E-3558-486D-9AE5-A99FECBFC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">
                <a:extLst>
                  <a:ext uri="{FF2B5EF4-FFF2-40B4-BE49-F238E27FC236}">
                    <a16:creationId xmlns:a16="http://schemas.microsoft.com/office/drawing/2014/main" id="{1027D3B9-30AE-4D61-A258-6E3E33A690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6">
                <a:extLst>
                  <a:ext uri="{FF2B5EF4-FFF2-40B4-BE49-F238E27FC236}">
                    <a16:creationId xmlns:a16="http://schemas.microsoft.com/office/drawing/2014/main" id="{67738996-465C-4D31-94B7-EB04063A38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7">
                <a:extLst>
                  <a:ext uri="{FF2B5EF4-FFF2-40B4-BE49-F238E27FC236}">
                    <a16:creationId xmlns:a16="http://schemas.microsoft.com/office/drawing/2014/main" id="{87514F14-4FC6-49E2-8757-574CDF792B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8">
                <a:extLst>
                  <a:ext uri="{FF2B5EF4-FFF2-40B4-BE49-F238E27FC236}">
                    <a16:creationId xmlns:a16="http://schemas.microsoft.com/office/drawing/2014/main" id="{2943EAD3-5016-4E83-9814-9207F0092D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9">
                <a:extLst>
                  <a:ext uri="{FF2B5EF4-FFF2-40B4-BE49-F238E27FC236}">
                    <a16:creationId xmlns:a16="http://schemas.microsoft.com/office/drawing/2014/main" id="{C6A04F55-24E7-4C6E-9737-1862D0A684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0">
                <a:extLst>
                  <a:ext uri="{FF2B5EF4-FFF2-40B4-BE49-F238E27FC236}">
                    <a16:creationId xmlns:a16="http://schemas.microsoft.com/office/drawing/2014/main" id="{641B076A-37EF-4F9A-9835-6B1B0AB0CF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1">
                <a:extLst>
                  <a:ext uri="{FF2B5EF4-FFF2-40B4-BE49-F238E27FC236}">
                    <a16:creationId xmlns:a16="http://schemas.microsoft.com/office/drawing/2014/main" id="{5BC63A08-3B29-4BAC-AB5C-1C19C92AEA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2">
                <a:extLst>
                  <a:ext uri="{FF2B5EF4-FFF2-40B4-BE49-F238E27FC236}">
                    <a16:creationId xmlns:a16="http://schemas.microsoft.com/office/drawing/2014/main" id="{BACA470C-740C-44FF-AA52-290CD5AC6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3">
                <a:extLst>
                  <a:ext uri="{FF2B5EF4-FFF2-40B4-BE49-F238E27FC236}">
                    <a16:creationId xmlns:a16="http://schemas.microsoft.com/office/drawing/2014/main" id="{F4EB778C-BCCB-4DB0-AD04-56EFD332A0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4">
                <a:extLst>
                  <a:ext uri="{FF2B5EF4-FFF2-40B4-BE49-F238E27FC236}">
                    <a16:creationId xmlns:a16="http://schemas.microsoft.com/office/drawing/2014/main" id="{65A71AD9-BA8B-495F-84B7-2BF326F22F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5">
                <a:extLst>
                  <a:ext uri="{FF2B5EF4-FFF2-40B4-BE49-F238E27FC236}">
                    <a16:creationId xmlns:a16="http://schemas.microsoft.com/office/drawing/2014/main" id="{8485D231-8D2E-4DD5-8F42-DC1D27CF1A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6">
                <a:extLst>
                  <a:ext uri="{FF2B5EF4-FFF2-40B4-BE49-F238E27FC236}">
                    <a16:creationId xmlns:a16="http://schemas.microsoft.com/office/drawing/2014/main" id="{15D4218E-FD89-4EBC-9133-29C21896EA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7">
                <a:extLst>
                  <a:ext uri="{FF2B5EF4-FFF2-40B4-BE49-F238E27FC236}">
                    <a16:creationId xmlns:a16="http://schemas.microsoft.com/office/drawing/2014/main" id="{6B980300-9216-4D5F-814D-D5EE5AD0C0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8">
                <a:extLst>
                  <a:ext uri="{FF2B5EF4-FFF2-40B4-BE49-F238E27FC236}">
                    <a16:creationId xmlns:a16="http://schemas.microsoft.com/office/drawing/2014/main" id="{32831407-4B1B-4813-A806-B10931FCE3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79">
                <a:extLst>
                  <a:ext uri="{FF2B5EF4-FFF2-40B4-BE49-F238E27FC236}">
                    <a16:creationId xmlns:a16="http://schemas.microsoft.com/office/drawing/2014/main" id="{6E178BD4-0ECB-4E9E-8FB8-7D2AEEABF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0">
                <a:extLst>
                  <a:ext uri="{FF2B5EF4-FFF2-40B4-BE49-F238E27FC236}">
                    <a16:creationId xmlns:a16="http://schemas.microsoft.com/office/drawing/2014/main" id="{F5B17526-4D24-49B4-B2F4-ACB46524D0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1">
                <a:extLst>
                  <a:ext uri="{FF2B5EF4-FFF2-40B4-BE49-F238E27FC236}">
                    <a16:creationId xmlns:a16="http://schemas.microsoft.com/office/drawing/2014/main" id="{5B1D2EF1-225C-40CE-BB1B-5517C5491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2">
                <a:extLst>
                  <a:ext uri="{FF2B5EF4-FFF2-40B4-BE49-F238E27FC236}">
                    <a16:creationId xmlns:a16="http://schemas.microsoft.com/office/drawing/2014/main" id="{8D4E448D-A26C-4B8B-AA5E-7CCE4603C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3">
                <a:extLst>
                  <a:ext uri="{FF2B5EF4-FFF2-40B4-BE49-F238E27FC236}">
                    <a16:creationId xmlns:a16="http://schemas.microsoft.com/office/drawing/2014/main" id="{24F8459E-3F3A-4FAF-90BB-A7C2BF154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4">
                <a:extLst>
                  <a:ext uri="{FF2B5EF4-FFF2-40B4-BE49-F238E27FC236}">
                    <a16:creationId xmlns:a16="http://schemas.microsoft.com/office/drawing/2014/main" id="{4D9B4395-C049-4EDF-813F-578936BB03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5">
                <a:extLst>
                  <a:ext uri="{FF2B5EF4-FFF2-40B4-BE49-F238E27FC236}">
                    <a16:creationId xmlns:a16="http://schemas.microsoft.com/office/drawing/2014/main" id="{12758820-2C42-40CA-9AAD-7C49817515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86">
                <a:extLst>
                  <a:ext uri="{FF2B5EF4-FFF2-40B4-BE49-F238E27FC236}">
                    <a16:creationId xmlns:a16="http://schemas.microsoft.com/office/drawing/2014/main" id="{A78CF9F0-3FD0-470B-B2A8-587ACEE82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7">
                <a:extLst>
                  <a:ext uri="{FF2B5EF4-FFF2-40B4-BE49-F238E27FC236}">
                    <a16:creationId xmlns:a16="http://schemas.microsoft.com/office/drawing/2014/main" id="{80F12ECE-5B4E-4B40-AFB5-D0D6354B86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88">
                <a:extLst>
                  <a:ext uri="{FF2B5EF4-FFF2-40B4-BE49-F238E27FC236}">
                    <a16:creationId xmlns:a16="http://schemas.microsoft.com/office/drawing/2014/main" id="{E1AC73A7-9194-43DD-B64E-EF0D66C196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89">
                <a:extLst>
                  <a:ext uri="{FF2B5EF4-FFF2-40B4-BE49-F238E27FC236}">
                    <a16:creationId xmlns:a16="http://schemas.microsoft.com/office/drawing/2014/main" id="{2CE4A7F2-21A3-4DBC-926A-7C4108D81C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90">
                <a:extLst>
                  <a:ext uri="{FF2B5EF4-FFF2-40B4-BE49-F238E27FC236}">
                    <a16:creationId xmlns:a16="http://schemas.microsoft.com/office/drawing/2014/main" id="{111DF46D-47BE-4612-9863-528A212DF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1">
                <a:extLst>
                  <a:ext uri="{FF2B5EF4-FFF2-40B4-BE49-F238E27FC236}">
                    <a16:creationId xmlns:a16="http://schemas.microsoft.com/office/drawing/2014/main" id="{45094A57-B4F3-4A9A-A0B7-705B35553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2">
                <a:extLst>
                  <a:ext uri="{FF2B5EF4-FFF2-40B4-BE49-F238E27FC236}">
                    <a16:creationId xmlns:a16="http://schemas.microsoft.com/office/drawing/2014/main" id="{7D40F3BA-D188-424B-94A5-26C51F094D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3">
                <a:extLst>
                  <a:ext uri="{FF2B5EF4-FFF2-40B4-BE49-F238E27FC236}">
                    <a16:creationId xmlns:a16="http://schemas.microsoft.com/office/drawing/2014/main" id="{423F4499-EB5E-47D0-A868-1934BFCB68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4">
                <a:extLst>
                  <a:ext uri="{FF2B5EF4-FFF2-40B4-BE49-F238E27FC236}">
                    <a16:creationId xmlns:a16="http://schemas.microsoft.com/office/drawing/2014/main" id="{30D14526-61FA-4435-91A0-507DEB2C74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5">
                <a:extLst>
                  <a:ext uri="{FF2B5EF4-FFF2-40B4-BE49-F238E27FC236}">
                    <a16:creationId xmlns:a16="http://schemas.microsoft.com/office/drawing/2014/main" id="{4F7B83C2-A4AF-437A-A3EE-880F21C43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6">
                <a:extLst>
                  <a:ext uri="{FF2B5EF4-FFF2-40B4-BE49-F238E27FC236}">
                    <a16:creationId xmlns:a16="http://schemas.microsoft.com/office/drawing/2014/main" id="{DDBDD553-46C2-42BB-A0F4-E2F3DCEEAF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97">
                <a:extLst>
                  <a:ext uri="{FF2B5EF4-FFF2-40B4-BE49-F238E27FC236}">
                    <a16:creationId xmlns:a16="http://schemas.microsoft.com/office/drawing/2014/main" id="{5BEB97DF-D13D-43CB-AF30-CA09F3D138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98">
                <a:extLst>
                  <a:ext uri="{FF2B5EF4-FFF2-40B4-BE49-F238E27FC236}">
                    <a16:creationId xmlns:a16="http://schemas.microsoft.com/office/drawing/2014/main" id="{8212C984-82B0-43FA-A4E0-7B6C67013C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99">
                <a:extLst>
                  <a:ext uri="{FF2B5EF4-FFF2-40B4-BE49-F238E27FC236}">
                    <a16:creationId xmlns:a16="http://schemas.microsoft.com/office/drawing/2014/main" id="{925A6AC0-2FA4-4CAA-9652-61050D3296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0">
                <a:extLst>
                  <a:ext uri="{FF2B5EF4-FFF2-40B4-BE49-F238E27FC236}">
                    <a16:creationId xmlns:a16="http://schemas.microsoft.com/office/drawing/2014/main" id="{D631B055-3864-45CD-A094-BE5787D68B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1">
                <a:extLst>
                  <a:ext uri="{FF2B5EF4-FFF2-40B4-BE49-F238E27FC236}">
                    <a16:creationId xmlns:a16="http://schemas.microsoft.com/office/drawing/2014/main" id="{457E35EC-E382-49C8-B60F-B9BC55A423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2">
                <a:extLst>
                  <a:ext uri="{FF2B5EF4-FFF2-40B4-BE49-F238E27FC236}">
                    <a16:creationId xmlns:a16="http://schemas.microsoft.com/office/drawing/2014/main" id="{B07DEADD-3BF9-4D0B-B6FF-DD096DD45A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3">
                <a:extLst>
                  <a:ext uri="{FF2B5EF4-FFF2-40B4-BE49-F238E27FC236}">
                    <a16:creationId xmlns:a16="http://schemas.microsoft.com/office/drawing/2014/main" id="{72839835-D41F-457D-BFFE-BBDC646C62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4">
                <a:extLst>
                  <a:ext uri="{FF2B5EF4-FFF2-40B4-BE49-F238E27FC236}">
                    <a16:creationId xmlns:a16="http://schemas.microsoft.com/office/drawing/2014/main" id="{EE2A2BC8-1287-4853-ACD6-F32E12A6DD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5">
                <a:extLst>
                  <a:ext uri="{FF2B5EF4-FFF2-40B4-BE49-F238E27FC236}">
                    <a16:creationId xmlns:a16="http://schemas.microsoft.com/office/drawing/2014/main" id="{2C899FF0-B40B-4CC4-9A4D-7F4C6182CF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6">
                <a:extLst>
                  <a:ext uri="{FF2B5EF4-FFF2-40B4-BE49-F238E27FC236}">
                    <a16:creationId xmlns:a16="http://schemas.microsoft.com/office/drawing/2014/main" id="{4D183AA6-15AE-43A8-BCFC-956A15990C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7">
                <a:extLst>
                  <a:ext uri="{FF2B5EF4-FFF2-40B4-BE49-F238E27FC236}">
                    <a16:creationId xmlns:a16="http://schemas.microsoft.com/office/drawing/2014/main" id="{2BBFE35A-09D2-43CC-9876-20A8A68C9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8">
                <a:extLst>
                  <a:ext uri="{FF2B5EF4-FFF2-40B4-BE49-F238E27FC236}">
                    <a16:creationId xmlns:a16="http://schemas.microsoft.com/office/drawing/2014/main" id="{E894CAAC-6CCC-4F99-BCDF-1318F705BB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9">
                <a:extLst>
                  <a:ext uri="{FF2B5EF4-FFF2-40B4-BE49-F238E27FC236}">
                    <a16:creationId xmlns:a16="http://schemas.microsoft.com/office/drawing/2014/main" id="{8DBC34FE-18DE-41CE-AED0-73CB823C53A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0">
                <a:extLst>
                  <a:ext uri="{FF2B5EF4-FFF2-40B4-BE49-F238E27FC236}">
                    <a16:creationId xmlns:a16="http://schemas.microsoft.com/office/drawing/2014/main" id="{02AD4D3F-A96D-42BE-A71E-879AFE24EB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1">
                <a:extLst>
                  <a:ext uri="{FF2B5EF4-FFF2-40B4-BE49-F238E27FC236}">
                    <a16:creationId xmlns:a16="http://schemas.microsoft.com/office/drawing/2014/main" id="{B7865AA3-D716-45F8-B0F8-C030829EF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">
                <a:extLst>
                  <a:ext uri="{FF2B5EF4-FFF2-40B4-BE49-F238E27FC236}">
                    <a16:creationId xmlns:a16="http://schemas.microsoft.com/office/drawing/2014/main" id="{A3C12F79-EB8D-4E7B-9ABB-BBCB9E3947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3">
                <a:extLst>
                  <a:ext uri="{FF2B5EF4-FFF2-40B4-BE49-F238E27FC236}">
                    <a16:creationId xmlns:a16="http://schemas.microsoft.com/office/drawing/2014/main" id="{F3EC4EF9-929C-4FEA-B6FE-B73F47A0B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4">
                <a:extLst>
                  <a:ext uri="{FF2B5EF4-FFF2-40B4-BE49-F238E27FC236}">
                    <a16:creationId xmlns:a16="http://schemas.microsoft.com/office/drawing/2014/main" id="{B713CFB4-3350-4A00-BACF-C584DA9D6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5">
                <a:extLst>
                  <a:ext uri="{FF2B5EF4-FFF2-40B4-BE49-F238E27FC236}">
                    <a16:creationId xmlns:a16="http://schemas.microsoft.com/office/drawing/2014/main" id="{1260E7F8-5837-4DB2-A57E-1C4FDC3FD8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6">
                <a:extLst>
                  <a:ext uri="{FF2B5EF4-FFF2-40B4-BE49-F238E27FC236}">
                    <a16:creationId xmlns:a16="http://schemas.microsoft.com/office/drawing/2014/main" id="{12C583ED-26DF-4478-B39F-31F789DE4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7">
                <a:extLst>
                  <a:ext uri="{FF2B5EF4-FFF2-40B4-BE49-F238E27FC236}">
                    <a16:creationId xmlns:a16="http://schemas.microsoft.com/office/drawing/2014/main" id="{356A4AA7-BC4D-4581-AA92-4E4E7CFB6D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8">
                <a:extLst>
                  <a:ext uri="{FF2B5EF4-FFF2-40B4-BE49-F238E27FC236}">
                    <a16:creationId xmlns:a16="http://schemas.microsoft.com/office/drawing/2014/main" id="{7BD3010B-D3E2-428B-9E60-8CF9701CE4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9">
                <a:extLst>
                  <a:ext uri="{FF2B5EF4-FFF2-40B4-BE49-F238E27FC236}">
                    <a16:creationId xmlns:a16="http://schemas.microsoft.com/office/drawing/2014/main" id="{64CA7D41-DD3E-4ED6-B319-B246ED501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0">
                <a:extLst>
                  <a:ext uri="{FF2B5EF4-FFF2-40B4-BE49-F238E27FC236}">
                    <a16:creationId xmlns:a16="http://schemas.microsoft.com/office/drawing/2014/main" id="{91515496-C985-45A8-8A79-2B810FBA9D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1">
                <a:extLst>
                  <a:ext uri="{FF2B5EF4-FFF2-40B4-BE49-F238E27FC236}">
                    <a16:creationId xmlns:a16="http://schemas.microsoft.com/office/drawing/2014/main" id="{B0548525-5BB7-49CF-9E96-6CA051B7E0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2">
                <a:extLst>
                  <a:ext uri="{FF2B5EF4-FFF2-40B4-BE49-F238E27FC236}">
                    <a16:creationId xmlns:a16="http://schemas.microsoft.com/office/drawing/2014/main" id="{B4F467AB-A59F-4050-AFF9-A4AA441AF5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3">
                <a:extLst>
                  <a:ext uri="{FF2B5EF4-FFF2-40B4-BE49-F238E27FC236}">
                    <a16:creationId xmlns:a16="http://schemas.microsoft.com/office/drawing/2014/main" id="{94F22F9E-6CB5-4BCD-836C-932DB5527D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24">
                <a:extLst>
                  <a:ext uri="{FF2B5EF4-FFF2-40B4-BE49-F238E27FC236}">
                    <a16:creationId xmlns:a16="http://schemas.microsoft.com/office/drawing/2014/main" id="{3C3BDC3E-EB7A-4A2C-852D-519339BD46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5">
                <a:extLst>
                  <a:ext uri="{FF2B5EF4-FFF2-40B4-BE49-F238E27FC236}">
                    <a16:creationId xmlns:a16="http://schemas.microsoft.com/office/drawing/2014/main" id="{2CD662AF-99D3-4DCA-A20C-D437CE141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26">
                <a:extLst>
                  <a:ext uri="{FF2B5EF4-FFF2-40B4-BE49-F238E27FC236}">
                    <a16:creationId xmlns:a16="http://schemas.microsoft.com/office/drawing/2014/main" id="{AEB2CCCB-66F9-4512-BA74-A412FBED5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27">
                <a:extLst>
                  <a:ext uri="{FF2B5EF4-FFF2-40B4-BE49-F238E27FC236}">
                    <a16:creationId xmlns:a16="http://schemas.microsoft.com/office/drawing/2014/main" id="{E0CAE5D6-9338-4235-8BF5-8B06F089B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8">
                <a:extLst>
                  <a:ext uri="{FF2B5EF4-FFF2-40B4-BE49-F238E27FC236}">
                    <a16:creationId xmlns:a16="http://schemas.microsoft.com/office/drawing/2014/main" id="{985C05FB-1479-4B16-8714-2FCB0D195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9">
                <a:extLst>
                  <a:ext uri="{FF2B5EF4-FFF2-40B4-BE49-F238E27FC236}">
                    <a16:creationId xmlns:a16="http://schemas.microsoft.com/office/drawing/2014/main" id="{404BC755-0EC0-404C-B2FD-4549D9D79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0">
                <a:extLst>
                  <a:ext uri="{FF2B5EF4-FFF2-40B4-BE49-F238E27FC236}">
                    <a16:creationId xmlns:a16="http://schemas.microsoft.com/office/drawing/2014/main" id="{4F260BD1-62B9-486F-83AA-27CDB7EF6C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1">
                <a:extLst>
                  <a:ext uri="{FF2B5EF4-FFF2-40B4-BE49-F238E27FC236}">
                    <a16:creationId xmlns:a16="http://schemas.microsoft.com/office/drawing/2014/main" id="{65368620-46B1-4070-B0F9-BA788A2132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2">
                <a:extLst>
                  <a:ext uri="{FF2B5EF4-FFF2-40B4-BE49-F238E27FC236}">
                    <a16:creationId xmlns:a16="http://schemas.microsoft.com/office/drawing/2014/main" id="{63D00B77-EF41-47B6-BA59-FEF45DC89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3">
                <a:extLst>
                  <a:ext uri="{FF2B5EF4-FFF2-40B4-BE49-F238E27FC236}">
                    <a16:creationId xmlns:a16="http://schemas.microsoft.com/office/drawing/2014/main" id="{CD2A6FD8-EF9E-46F2-995F-390168EF5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4">
                <a:extLst>
                  <a:ext uri="{FF2B5EF4-FFF2-40B4-BE49-F238E27FC236}">
                    <a16:creationId xmlns:a16="http://schemas.microsoft.com/office/drawing/2014/main" id="{DB7279DC-DEA0-48AC-9834-F2B25FCA1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5">
                <a:extLst>
                  <a:ext uri="{FF2B5EF4-FFF2-40B4-BE49-F238E27FC236}">
                    <a16:creationId xmlns:a16="http://schemas.microsoft.com/office/drawing/2014/main" id="{B367C0BD-8A14-41D5-A0BC-AC841209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36">
                <a:extLst>
                  <a:ext uri="{FF2B5EF4-FFF2-40B4-BE49-F238E27FC236}">
                    <a16:creationId xmlns:a16="http://schemas.microsoft.com/office/drawing/2014/main" id="{EE431E86-CAC1-43F2-9CC9-A17E481224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37">
                <a:extLst>
                  <a:ext uri="{FF2B5EF4-FFF2-40B4-BE49-F238E27FC236}">
                    <a16:creationId xmlns:a16="http://schemas.microsoft.com/office/drawing/2014/main" id="{BA4AEE2D-DBA6-43C4-8338-DC2500E7A5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38">
                <a:extLst>
                  <a:ext uri="{FF2B5EF4-FFF2-40B4-BE49-F238E27FC236}">
                    <a16:creationId xmlns:a16="http://schemas.microsoft.com/office/drawing/2014/main" id="{0926B790-9B24-4304-969D-003D773E6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39">
                <a:extLst>
                  <a:ext uri="{FF2B5EF4-FFF2-40B4-BE49-F238E27FC236}">
                    <a16:creationId xmlns:a16="http://schemas.microsoft.com/office/drawing/2014/main" id="{BE22B164-616D-43C2-9A19-026D4E2F1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0">
                <a:extLst>
                  <a:ext uri="{FF2B5EF4-FFF2-40B4-BE49-F238E27FC236}">
                    <a16:creationId xmlns:a16="http://schemas.microsoft.com/office/drawing/2014/main" id="{A04AACD9-880F-46B7-BA87-2931AFEF2D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1">
                <a:extLst>
                  <a:ext uri="{FF2B5EF4-FFF2-40B4-BE49-F238E27FC236}">
                    <a16:creationId xmlns:a16="http://schemas.microsoft.com/office/drawing/2014/main" id="{C6F5AFC1-DB8E-4F98-A971-2B0A98A659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2">
                <a:extLst>
                  <a:ext uri="{FF2B5EF4-FFF2-40B4-BE49-F238E27FC236}">
                    <a16:creationId xmlns:a16="http://schemas.microsoft.com/office/drawing/2014/main" id="{6BBABFC6-B72C-4DE5-BAF1-44F96A32AC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3">
                <a:extLst>
                  <a:ext uri="{FF2B5EF4-FFF2-40B4-BE49-F238E27FC236}">
                    <a16:creationId xmlns:a16="http://schemas.microsoft.com/office/drawing/2014/main" id="{2973A180-1955-4193-848A-E738805753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4">
                <a:extLst>
                  <a:ext uri="{FF2B5EF4-FFF2-40B4-BE49-F238E27FC236}">
                    <a16:creationId xmlns:a16="http://schemas.microsoft.com/office/drawing/2014/main" id="{DCF8D9F5-B3F2-4AFD-A105-524042543D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5">
                <a:extLst>
                  <a:ext uri="{FF2B5EF4-FFF2-40B4-BE49-F238E27FC236}">
                    <a16:creationId xmlns:a16="http://schemas.microsoft.com/office/drawing/2014/main" id="{936BC8DD-DF71-4FE4-B9E2-17EE95D323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46">
                <a:extLst>
                  <a:ext uri="{FF2B5EF4-FFF2-40B4-BE49-F238E27FC236}">
                    <a16:creationId xmlns:a16="http://schemas.microsoft.com/office/drawing/2014/main" id="{4C9C2D75-DD0F-45A4-9462-A6BB92D509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47">
                <a:extLst>
                  <a:ext uri="{FF2B5EF4-FFF2-40B4-BE49-F238E27FC236}">
                    <a16:creationId xmlns:a16="http://schemas.microsoft.com/office/drawing/2014/main" id="{F33AAF31-6833-40EC-A4DB-84722D6C09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48">
                <a:extLst>
                  <a:ext uri="{FF2B5EF4-FFF2-40B4-BE49-F238E27FC236}">
                    <a16:creationId xmlns:a16="http://schemas.microsoft.com/office/drawing/2014/main" id="{4C512B0B-5C84-4664-8F06-8ABACDE43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49">
                <a:extLst>
                  <a:ext uri="{FF2B5EF4-FFF2-40B4-BE49-F238E27FC236}">
                    <a16:creationId xmlns:a16="http://schemas.microsoft.com/office/drawing/2014/main" id="{75F06141-F808-4D8B-A4C0-9E3F57DDF1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0">
                <a:extLst>
                  <a:ext uri="{FF2B5EF4-FFF2-40B4-BE49-F238E27FC236}">
                    <a16:creationId xmlns:a16="http://schemas.microsoft.com/office/drawing/2014/main" id="{B62FF540-AF94-4F6D-87FB-CE3DB65C44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51">
                <a:extLst>
                  <a:ext uri="{FF2B5EF4-FFF2-40B4-BE49-F238E27FC236}">
                    <a16:creationId xmlns:a16="http://schemas.microsoft.com/office/drawing/2014/main" id="{C0491026-4D1B-4888-AACB-F30D57DBE8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2">
                <a:extLst>
                  <a:ext uri="{FF2B5EF4-FFF2-40B4-BE49-F238E27FC236}">
                    <a16:creationId xmlns:a16="http://schemas.microsoft.com/office/drawing/2014/main" id="{BCA6F6D2-A38D-4640-9AC2-D1D4D920E8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3">
                <a:extLst>
                  <a:ext uri="{FF2B5EF4-FFF2-40B4-BE49-F238E27FC236}">
                    <a16:creationId xmlns:a16="http://schemas.microsoft.com/office/drawing/2014/main" id="{68E82BFA-3B3A-4F97-8612-FAF1D5824E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4">
                <a:extLst>
                  <a:ext uri="{FF2B5EF4-FFF2-40B4-BE49-F238E27FC236}">
                    <a16:creationId xmlns:a16="http://schemas.microsoft.com/office/drawing/2014/main" id="{91F728AB-CBFC-4E9E-A527-79DADD9768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5">
                <a:extLst>
                  <a:ext uri="{FF2B5EF4-FFF2-40B4-BE49-F238E27FC236}">
                    <a16:creationId xmlns:a16="http://schemas.microsoft.com/office/drawing/2014/main" id="{EBF107C9-555D-46ED-8DD4-AFC3C5476E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56">
                <a:extLst>
                  <a:ext uri="{FF2B5EF4-FFF2-40B4-BE49-F238E27FC236}">
                    <a16:creationId xmlns:a16="http://schemas.microsoft.com/office/drawing/2014/main" id="{989C5A1D-DCCA-4C7D-9902-1B7DD4252C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57">
                <a:extLst>
                  <a:ext uri="{FF2B5EF4-FFF2-40B4-BE49-F238E27FC236}">
                    <a16:creationId xmlns:a16="http://schemas.microsoft.com/office/drawing/2014/main" id="{32F4CD56-33F9-4DC0-AB0C-486E6CAA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58">
                <a:extLst>
                  <a:ext uri="{FF2B5EF4-FFF2-40B4-BE49-F238E27FC236}">
                    <a16:creationId xmlns:a16="http://schemas.microsoft.com/office/drawing/2014/main" id="{15362B8A-2D9A-4EF9-A7F7-81C112054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59">
                <a:extLst>
                  <a:ext uri="{FF2B5EF4-FFF2-40B4-BE49-F238E27FC236}">
                    <a16:creationId xmlns:a16="http://schemas.microsoft.com/office/drawing/2014/main" id="{8F179257-A700-4DAC-8979-67B282D368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0">
                <a:extLst>
                  <a:ext uri="{FF2B5EF4-FFF2-40B4-BE49-F238E27FC236}">
                    <a16:creationId xmlns:a16="http://schemas.microsoft.com/office/drawing/2014/main" id="{0452E83F-69EA-4991-83F1-75623EC9B4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1">
                <a:extLst>
                  <a:ext uri="{FF2B5EF4-FFF2-40B4-BE49-F238E27FC236}">
                    <a16:creationId xmlns:a16="http://schemas.microsoft.com/office/drawing/2014/main" id="{0B2D0500-32E5-45F9-95B4-8186213EFE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2">
                <a:extLst>
                  <a:ext uri="{FF2B5EF4-FFF2-40B4-BE49-F238E27FC236}">
                    <a16:creationId xmlns:a16="http://schemas.microsoft.com/office/drawing/2014/main" id="{067B6E68-7B9E-4DF8-8003-C9392FE334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3">
                <a:extLst>
                  <a:ext uri="{FF2B5EF4-FFF2-40B4-BE49-F238E27FC236}">
                    <a16:creationId xmlns:a16="http://schemas.microsoft.com/office/drawing/2014/main" id="{D213D4B5-B351-400C-B46C-048B22ED54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4">
                <a:extLst>
                  <a:ext uri="{FF2B5EF4-FFF2-40B4-BE49-F238E27FC236}">
                    <a16:creationId xmlns:a16="http://schemas.microsoft.com/office/drawing/2014/main" id="{21B16DE8-2861-46EC-BF4D-28BCE0B49E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5">
                <a:extLst>
                  <a:ext uri="{FF2B5EF4-FFF2-40B4-BE49-F238E27FC236}">
                    <a16:creationId xmlns:a16="http://schemas.microsoft.com/office/drawing/2014/main" id="{0D320D4B-EC21-48D9-98E0-951D3C2573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66">
                <a:extLst>
                  <a:ext uri="{FF2B5EF4-FFF2-40B4-BE49-F238E27FC236}">
                    <a16:creationId xmlns:a16="http://schemas.microsoft.com/office/drawing/2014/main" id="{9AD38364-FA2F-4A70-AA86-41A9224A2E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67">
                <a:extLst>
                  <a:ext uri="{FF2B5EF4-FFF2-40B4-BE49-F238E27FC236}">
                    <a16:creationId xmlns:a16="http://schemas.microsoft.com/office/drawing/2014/main" id="{CB36B802-4227-4744-AB39-0683D2371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68">
                <a:extLst>
                  <a:ext uri="{FF2B5EF4-FFF2-40B4-BE49-F238E27FC236}">
                    <a16:creationId xmlns:a16="http://schemas.microsoft.com/office/drawing/2014/main" id="{2346EEB0-B6C6-4921-BC63-97C87525AF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69">
                <a:extLst>
                  <a:ext uri="{FF2B5EF4-FFF2-40B4-BE49-F238E27FC236}">
                    <a16:creationId xmlns:a16="http://schemas.microsoft.com/office/drawing/2014/main" id="{3EDA3F3B-84FD-46B0-91C6-58B2C4BFBC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0">
                <a:extLst>
                  <a:ext uri="{FF2B5EF4-FFF2-40B4-BE49-F238E27FC236}">
                    <a16:creationId xmlns:a16="http://schemas.microsoft.com/office/drawing/2014/main" id="{DBF36BA0-0082-4C75-B75F-B2254EF80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1">
                <a:extLst>
                  <a:ext uri="{FF2B5EF4-FFF2-40B4-BE49-F238E27FC236}">
                    <a16:creationId xmlns:a16="http://schemas.microsoft.com/office/drawing/2014/main" id="{EA4E74B5-1E0F-4092-994B-7FC6048FA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2">
                <a:extLst>
                  <a:ext uri="{FF2B5EF4-FFF2-40B4-BE49-F238E27FC236}">
                    <a16:creationId xmlns:a16="http://schemas.microsoft.com/office/drawing/2014/main" id="{D281AC67-99CA-49CE-ADEA-48059DA88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3">
                <a:extLst>
                  <a:ext uri="{FF2B5EF4-FFF2-40B4-BE49-F238E27FC236}">
                    <a16:creationId xmlns:a16="http://schemas.microsoft.com/office/drawing/2014/main" id="{482024E9-C31B-4AC9-AB78-A21066F700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4">
                <a:extLst>
                  <a:ext uri="{FF2B5EF4-FFF2-40B4-BE49-F238E27FC236}">
                    <a16:creationId xmlns:a16="http://schemas.microsoft.com/office/drawing/2014/main" id="{8A66253F-21C2-4903-902F-27003648BF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5">
                <a:extLst>
                  <a:ext uri="{FF2B5EF4-FFF2-40B4-BE49-F238E27FC236}">
                    <a16:creationId xmlns:a16="http://schemas.microsoft.com/office/drawing/2014/main" id="{58B9C82E-9CF3-4749-8D0F-AD0C30C237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76">
                <a:extLst>
                  <a:ext uri="{FF2B5EF4-FFF2-40B4-BE49-F238E27FC236}">
                    <a16:creationId xmlns:a16="http://schemas.microsoft.com/office/drawing/2014/main" id="{EDDA0D9D-9F1A-4400-A2C7-10E90A206A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77">
                <a:extLst>
                  <a:ext uri="{FF2B5EF4-FFF2-40B4-BE49-F238E27FC236}">
                    <a16:creationId xmlns:a16="http://schemas.microsoft.com/office/drawing/2014/main" id="{66EA0944-9A3A-4170-B277-1985A8073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78">
                <a:extLst>
                  <a:ext uri="{FF2B5EF4-FFF2-40B4-BE49-F238E27FC236}">
                    <a16:creationId xmlns:a16="http://schemas.microsoft.com/office/drawing/2014/main" id="{A5DE68EE-348B-4EAF-AA38-9873C7E671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79">
                <a:extLst>
                  <a:ext uri="{FF2B5EF4-FFF2-40B4-BE49-F238E27FC236}">
                    <a16:creationId xmlns:a16="http://schemas.microsoft.com/office/drawing/2014/main" id="{D4BAD3C5-472B-465E-B7EC-CE8A082EEC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0">
                <a:extLst>
                  <a:ext uri="{FF2B5EF4-FFF2-40B4-BE49-F238E27FC236}">
                    <a16:creationId xmlns:a16="http://schemas.microsoft.com/office/drawing/2014/main" id="{8E40994C-751D-429D-935B-31D417EED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1">
                <a:extLst>
                  <a:ext uri="{FF2B5EF4-FFF2-40B4-BE49-F238E27FC236}">
                    <a16:creationId xmlns:a16="http://schemas.microsoft.com/office/drawing/2014/main" id="{7D26A088-29F9-4E12-8ABD-D7396370F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2">
                <a:extLst>
                  <a:ext uri="{FF2B5EF4-FFF2-40B4-BE49-F238E27FC236}">
                    <a16:creationId xmlns:a16="http://schemas.microsoft.com/office/drawing/2014/main" id="{6A9E1312-A58D-423A-80AA-2F3EAE0074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3">
                <a:extLst>
                  <a:ext uri="{FF2B5EF4-FFF2-40B4-BE49-F238E27FC236}">
                    <a16:creationId xmlns:a16="http://schemas.microsoft.com/office/drawing/2014/main" id="{23F4F685-ECFD-49C3-9753-5301342F5F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4">
                <a:extLst>
                  <a:ext uri="{FF2B5EF4-FFF2-40B4-BE49-F238E27FC236}">
                    <a16:creationId xmlns:a16="http://schemas.microsoft.com/office/drawing/2014/main" id="{0FC79E5E-6D7C-4E6B-A08D-289902FA2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5">
                <a:extLst>
                  <a:ext uri="{FF2B5EF4-FFF2-40B4-BE49-F238E27FC236}">
                    <a16:creationId xmlns:a16="http://schemas.microsoft.com/office/drawing/2014/main" id="{8FB6C4F5-FD4B-44E6-A6C8-51C6F33EF8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86">
                <a:extLst>
                  <a:ext uri="{FF2B5EF4-FFF2-40B4-BE49-F238E27FC236}">
                    <a16:creationId xmlns:a16="http://schemas.microsoft.com/office/drawing/2014/main" id="{F6B5D563-AED9-4882-83B0-4363CDF76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7">
                <a:extLst>
                  <a:ext uri="{FF2B5EF4-FFF2-40B4-BE49-F238E27FC236}">
                    <a16:creationId xmlns:a16="http://schemas.microsoft.com/office/drawing/2014/main" id="{52727755-53AF-4C74-A402-07FECFAB0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88">
                <a:extLst>
                  <a:ext uri="{FF2B5EF4-FFF2-40B4-BE49-F238E27FC236}">
                    <a16:creationId xmlns:a16="http://schemas.microsoft.com/office/drawing/2014/main" id="{6F4BFAED-739C-49F4-9289-1ABA7270F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89">
                <a:extLst>
                  <a:ext uri="{FF2B5EF4-FFF2-40B4-BE49-F238E27FC236}">
                    <a16:creationId xmlns:a16="http://schemas.microsoft.com/office/drawing/2014/main" id="{27341B52-3840-4E41-A75A-3A8C30D286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0">
                <a:extLst>
                  <a:ext uri="{FF2B5EF4-FFF2-40B4-BE49-F238E27FC236}">
                    <a16:creationId xmlns:a16="http://schemas.microsoft.com/office/drawing/2014/main" id="{F346AA5B-7659-43FC-AF96-4D530EDD4E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91">
                <a:extLst>
                  <a:ext uri="{FF2B5EF4-FFF2-40B4-BE49-F238E27FC236}">
                    <a16:creationId xmlns:a16="http://schemas.microsoft.com/office/drawing/2014/main" id="{7E772099-D47C-4484-B3D4-5D07D862E1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2">
                <a:extLst>
                  <a:ext uri="{FF2B5EF4-FFF2-40B4-BE49-F238E27FC236}">
                    <a16:creationId xmlns:a16="http://schemas.microsoft.com/office/drawing/2014/main" id="{0E2666B7-DB08-407C-85A1-EFDE32B80D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3">
                <a:extLst>
                  <a:ext uri="{FF2B5EF4-FFF2-40B4-BE49-F238E27FC236}">
                    <a16:creationId xmlns:a16="http://schemas.microsoft.com/office/drawing/2014/main" id="{040A4A15-DAF4-4AD5-BD5E-AD5313598B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4">
                <a:extLst>
                  <a:ext uri="{FF2B5EF4-FFF2-40B4-BE49-F238E27FC236}">
                    <a16:creationId xmlns:a16="http://schemas.microsoft.com/office/drawing/2014/main" id="{31EE6A74-81D2-4E87-98FB-586E654244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5">
                <a:extLst>
                  <a:ext uri="{FF2B5EF4-FFF2-40B4-BE49-F238E27FC236}">
                    <a16:creationId xmlns:a16="http://schemas.microsoft.com/office/drawing/2014/main" id="{A5583392-4140-4BF9-8952-373960C4FA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96">
                <a:extLst>
                  <a:ext uri="{FF2B5EF4-FFF2-40B4-BE49-F238E27FC236}">
                    <a16:creationId xmlns:a16="http://schemas.microsoft.com/office/drawing/2014/main" id="{4D5B367E-51AE-496E-85D1-78D95DE6E6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97">
                <a:extLst>
                  <a:ext uri="{FF2B5EF4-FFF2-40B4-BE49-F238E27FC236}">
                    <a16:creationId xmlns:a16="http://schemas.microsoft.com/office/drawing/2014/main" id="{309248B9-F531-44D6-83F5-A0C0F64343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98">
                <a:extLst>
                  <a:ext uri="{FF2B5EF4-FFF2-40B4-BE49-F238E27FC236}">
                    <a16:creationId xmlns:a16="http://schemas.microsoft.com/office/drawing/2014/main" id="{93E5CEA9-FE49-4393-8DDE-074439B2ED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99">
                <a:extLst>
                  <a:ext uri="{FF2B5EF4-FFF2-40B4-BE49-F238E27FC236}">
                    <a16:creationId xmlns:a16="http://schemas.microsoft.com/office/drawing/2014/main" id="{4BC2037B-8B5A-4B45-AFD7-29E9B467F5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0">
                <a:extLst>
                  <a:ext uri="{FF2B5EF4-FFF2-40B4-BE49-F238E27FC236}">
                    <a16:creationId xmlns:a16="http://schemas.microsoft.com/office/drawing/2014/main" id="{696E5B85-C8F5-43C2-A492-FB23C4E0E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1">
                <a:extLst>
                  <a:ext uri="{FF2B5EF4-FFF2-40B4-BE49-F238E27FC236}">
                    <a16:creationId xmlns:a16="http://schemas.microsoft.com/office/drawing/2014/main" id="{914D037C-1F81-4AE4-9ABE-A45CCC2BFA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2">
                <a:extLst>
                  <a:ext uri="{FF2B5EF4-FFF2-40B4-BE49-F238E27FC236}">
                    <a16:creationId xmlns:a16="http://schemas.microsoft.com/office/drawing/2014/main" id="{836EACA7-7AFD-4CBB-940A-947B0262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3">
                <a:extLst>
                  <a:ext uri="{FF2B5EF4-FFF2-40B4-BE49-F238E27FC236}">
                    <a16:creationId xmlns:a16="http://schemas.microsoft.com/office/drawing/2014/main" id="{A41280C8-47FB-4378-9F3C-2D5DE949BC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4">
                <a:extLst>
                  <a:ext uri="{FF2B5EF4-FFF2-40B4-BE49-F238E27FC236}">
                    <a16:creationId xmlns:a16="http://schemas.microsoft.com/office/drawing/2014/main" id="{304C0A50-E6AF-483F-BFDE-E349A3127B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5" name="Freeform 206">
              <a:extLst>
                <a:ext uri="{FF2B5EF4-FFF2-40B4-BE49-F238E27FC236}">
                  <a16:creationId xmlns:a16="http://schemas.microsoft.com/office/drawing/2014/main" id="{D0275E98-899E-404A-9E5E-3CF31ECC44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7">
              <a:extLst>
                <a:ext uri="{FF2B5EF4-FFF2-40B4-BE49-F238E27FC236}">
                  <a16:creationId xmlns:a16="http://schemas.microsoft.com/office/drawing/2014/main" id="{6E212D02-FA15-476E-AD4D-7C203AC96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08">
              <a:extLst>
                <a:ext uri="{FF2B5EF4-FFF2-40B4-BE49-F238E27FC236}">
                  <a16:creationId xmlns:a16="http://schemas.microsoft.com/office/drawing/2014/main" id="{028F449D-4F08-4059-AA15-A70414BF7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09">
              <a:extLst>
                <a:ext uri="{FF2B5EF4-FFF2-40B4-BE49-F238E27FC236}">
                  <a16:creationId xmlns:a16="http://schemas.microsoft.com/office/drawing/2014/main" id="{D1C86912-364B-4F1D-8035-E0F7ED28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10">
              <a:extLst>
                <a:ext uri="{FF2B5EF4-FFF2-40B4-BE49-F238E27FC236}">
                  <a16:creationId xmlns:a16="http://schemas.microsoft.com/office/drawing/2014/main" id="{712A30D9-E51A-4AC9-BC2C-6BBD3D13EA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11">
              <a:extLst>
                <a:ext uri="{FF2B5EF4-FFF2-40B4-BE49-F238E27FC236}">
                  <a16:creationId xmlns:a16="http://schemas.microsoft.com/office/drawing/2014/main" id="{5CD92A6D-2282-43E1-A83E-42A3CCBFF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2">
              <a:extLst>
                <a:ext uri="{FF2B5EF4-FFF2-40B4-BE49-F238E27FC236}">
                  <a16:creationId xmlns:a16="http://schemas.microsoft.com/office/drawing/2014/main" id="{277A00B1-E29F-4478-B756-10623BE55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3">
              <a:extLst>
                <a:ext uri="{FF2B5EF4-FFF2-40B4-BE49-F238E27FC236}">
                  <a16:creationId xmlns:a16="http://schemas.microsoft.com/office/drawing/2014/main" id="{786FB606-8287-4644-AC1A-B6C663AA8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14">
              <a:extLst>
                <a:ext uri="{FF2B5EF4-FFF2-40B4-BE49-F238E27FC236}">
                  <a16:creationId xmlns:a16="http://schemas.microsoft.com/office/drawing/2014/main" id="{B527962F-D12E-41B8-B113-81B36EBD2E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15">
              <a:extLst>
                <a:ext uri="{FF2B5EF4-FFF2-40B4-BE49-F238E27FC236}">
                  <a16:creationId xmlns:a16="http://schemas.microsoft.com/office/drawing/2014/main" id="{6D9F6A2B-EA20-4522-A4FB-C47B1213A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16">
              <a:extLst>
                <a:ext uri="{FF2B5EF4-FFF2-40B4-BE49-F238E27FC236}">
                  <a16:creationId xmlns:a16="http://schemas.microsoft.com/office/drawing/2014/main" id="{6AAE37C0-11FA-4FC0-9CC7-3980976A8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17">
              <a:extLst>
                <a:ext uri="{FF2B5EF4-FFF2-40B4-BE49-F238E27FC236}">
                  <a16:creationId xmlns:a16="http://schemas.microsoft.com/office/drawing/2014/main" id="{93291183-09B8-4033-B776-0213CDF3D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8">
              <a:extLst>
                <a:ext uri="{FF2B5EF4-FFF2-40B4-BE49-F238E27FC236}">
                  <a16:creationId xmlns:a16="http://schemas.microsoft.com/office/drawing/2014/main" id="{5821326B-785D-4873-9FBF-90111FE86F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19">
              <a:extLst>
                <a:ext uri="{FF2B5EF4-FFF2-40B4-BE49-F238E27FC236}">
                  <a16:creationId xmlns:a16="http://schemas.microsoft.com/office/drawing/2014/main" id="{95885458-79E2-4034-AF6D-D251A707F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20">
              <a:extLst>
                <a:ext uri="{FF2B5EF4-FFF2-40B4-BE49-F238E27FC236}">
                  <a16:creationId xmlns:a16="http://schemas.microsoft.com/office/drawing/2014/main" id="{7D0B1EEF-220E-4FCE-A641-6A33F1724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21">
              <a:extLst>
                <a:ext uri="{FF2B5EF4-FFF2-40B4-BE49-F238E27FC236}">
                  <a16:creationId xmlns:a16="http://schemas.microsoft.com/office/drawing/2014/main" id="{3206ABFD-FB44-4CE8-9337-B347A5BE4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22">
              <a:extLst>
                <a:ext uri="{FF2B5EF4-FFF2-40B4-BE49-F238E27FC236}">
                  <a16:creationId xmlns:a16="http://schemas.microsoft.com/office/drawing/2014/main" id="{482BF0F9-BF84-4AFB-B414-A59894B3F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3">
              <a:extLst>
                <a:ext uri="{FF2B5EF4-FFF2-40B4-BE49-F238E27FC236}">
                  <a16:creationId xmlns:a16="http://schemas.microsoft.com/office/drawing/2014/main" id="{4EDA9BEE-5CEB-47B6-BC3C-C0DC03B13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4">
              <a:extLst>
                <a:ext uri="{FF2B5EF4-FFF2-40B4-BE49-F238E27FC236}">
                  <a16:creationId xmlns:a16="http://schemas.microsoft.com/office/drawing/2014/main" id="{F2735264-5FAF-43E9-B979-DA23798DAC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5">
              <a:extLst>
                <a:ext uri="{FF2B5EF4-FFF2-40B4-BE49-F238E27FC236}">
                  <a16:creationId xmlns:a16="http://schemas.microsoft.com/office/drawing/2014/main" id="{1A51B844-2BAA-4075-84EE-7EAC4788E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17DD0DA-1894-4985-8833-A07A03457C0F}"/>
              </a:ext>
            </a:extLst>
          </p:cNvPr>
          <p:cNvGrpSpPr/>
          <p:nvPr userDrawn="1"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1920B20-75E1-4BF2-BFB1-2EECB4C48902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E3B830E-BF83-4A92-9F4E-EC46CE54EEAC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314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1" name="Footer Placeholder 4">
            <a:extLst>
              <a:ext uri="{FF2B5EF4-FFF2-40B4-BE49-F238E27FC236}">
                <a16:creationId xmlns:a16="http://schemas.microsoft.com/office/drawing/2014/main" id="{840634F6-5E1C-4581-81E1-22AF68319292}"/>
              </a:ext>
            </a:extLst>
          </p:cNvPr>
          <p:cNvSpPr txBox="1">
            <a:spLocks/>
          </p:cNvSpPr>
          <p:nvPr userDrawn="1"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/>
              </a:rPr>
              <a:t>Metaswitch Networks | Proprietary and confidential | © 2019 | </a:t>
            </a:r>
            <a:fld id="{32C386D9-4574-43D2-9633-3051521BC422}" type="slidenum">
              <a:rPr lang="en-US" smtClean="0">
                <a:solidFill>
                  <a:schemeClr val="bg1"/>
                </a:solidFill>
                <a:latin typeface="Calibri"/>
              </a:rPr>
              <a:t>‹#›</a:t>
            </a:fld>
            <a:endParaRPr lang="en-ID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0E4798-D56B-4A33-AE87-EA5C5F5909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6097" y="3429000"/>
            <a:ext cx="6996323" cy="1006320"/>
          </a:xfrm>
          <a:ln w="25400">
            <a:noFill/>
          </a:ln>
        </p:spPr>
        <p:txBody>
          <a:bodyPr lIns="180000" tIns="72000" rIns="180000" bIns="72000" anchor="ctr" anchorCtr="0"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8257E7-D3E7-4A93-BCFA-565AEE47E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7834" y="4532820"/>
            <a:ext cx="9395343" cy="67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z="2400" dirty="0"/>
              <a:t>Section Subtitle</a:t>
            </a:r>
            <a:endParaRPr lang="en-US" dirty="0"/>
          </a:p>
        </p:txBody>
      </p:sp>
      <p:pic>
        <p:nvPicPr>
          <p:cNvPr id="465" name="Picture 464">
            <a:extLst>
              <a:ext uri="{FF2B5EF4-FFF2-40B4-BE49-F238E27FC236}">
                <a16:creationId xmlns:a16="http://schemas.microsoft.com/office/drawing/2014/main" id="{3467061E-AB26-4160-8AAE-359F3E92B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25" y="6430475"/>
            <a:ext cx="1461973" cy="2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F173579B-15B1-4374-8769-0C8C732F45B9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0" y="-70016"/>
            <a:ext cx="5561475" cy="5465851"/>
            <a:chOff x="5116" y="-749"/>
            <a:chExt cx="2210" cy="2172"/>
          </a:xfrm>
          <a:solidFill>
            <a:schemeClr val="bg1">
              <a:lumMod val="85000"/>
              <a:alpha val="75000"/>
            </a:schemeClr>
          </a:solidFill>
        </p:grpSpPr>
        <p:grpSp>
          <p:nvGrpSpPr>
            <p:cNvPr id="21" name="Group 205">
              <a:extLst>
                <a:ext uri="{FF2B5EF4-FFF2-40B4-BE49-F238E27FC236}">
                  <a16:creationId xmlns:a16="http://schemas.microsoft.com/office/drawing/2014/main" id="{4B7F47D9-1DC8-44D7-9888-08529C91B20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2B11B40B-E53C-4A71-B554-6D834CAFAF8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4C0AF424-03DD-4395-A1D4-C009C88C46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DE46E7F8-F8ED-4B09-BE6C-62F4909CEE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51C3BA3-5497-42DD-855C-C53EACB81F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0E7258BD-ACCD-44DA-8418-8054531C41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21FEDBAC-850E-4E3D-94D0-7653E89AC4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DA97C40-FA2F-4E4F-B3BA-DEC0C8B66B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F33F149B-70BC-460C-80A6-796BA69D2E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3E93A155-D5E9-4BEF-8C64-4A4D4122CC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706E2731-12FA-4983-B58C-51AF6DFC51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1F6CA982-CCB1-4E8F-9B09-421D168FD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07883795-8AF3-47FE-AEE3-1828B6469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93C63F29-D76A-49B5-BD21-82A9E46374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C9F278D1-EC09-4109-96ED-D1D44058EB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166D959F-77B1-4104-8D20-B7488CD09E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ECD9AE99-D473-4DCF-A12E-733D1AA649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E6EEB238-369A-40A1-B29A-D7990FA3CA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B4A2A66D-FE6B-4D68-93F6-725AB698A5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241E575B-7CD4-4D1D-87FD-D60B4DE69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E89612D0-5103-4EF2-8E36-FCE3F501C8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7C52E850-60C0-4B77-8755-7F6AF86793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9902D1AB-5E57-4812-84F4-DA6A00C30B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80E618FA-AC1A-434E-8C8A-68ED2D321C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21EB7898-3105-4A82-8DEC-529A275EF5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3CA99674-8B50-4C86-A374-A96BF187E2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F39C9ED4-1987-4730-ABD4-DC858C23A0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1D74689C-8793-4708-87F1-104E9548F1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65BAD940-5B47-4FAC-BB13-E88569F009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6D8CF195-CD32-4331-970C-458C892481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BED8F7AC-D2C4-430E-8C6D-6E3A9917AB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B6C3BE0C-A299-4634-9970-7778C2FF1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6DB6BE91-AF04-4567-80C4-2A79E12ECF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101F302D-06F3-422E-B939-85288DC5AA0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2B1709E1-E814-4DD7-BA9C-6670E21EEC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A01FA2A2-A482-4993-BE18-0D6232F99C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A5F3036-DFC1-4E37-84AE-8D7DD96EDE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1">
                <a:extLst>
                  <a:ext uri="{FF2B5EF4-FFF2-40B4-BE49-F238E27FC236}">
                    <a16:creationId xmlns:a16="http://schemas.microsoft.com/office/drawing/2014/main" id="{C7509F99-157B-46D7-B7F1-F98D4CF4A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4F7591CA-0EFB-4543-BC34-4A0433F811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117BCB03-D401-4AF3-BC4D-40413B788A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4">
                <a:extLst>
                  <a:ext uri="{FF2B5EF4-FFF2-40B4-BE49-F238E27FC236}">
                    <a16:creationId xmlns:a16="http://schemas.microsoft.com/office/drawing/2014/main" id="{9C5B159B-F2D7-487A-8B62-70D7858171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B25A6D0F-3072-49C0-BD25-990284CE2C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A3FFAA91-11A4-4240-B901-D0C245F4BA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88CFCC0A-7C3D-466C-963E-E323CA018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C383EFA1-6EB7-44A8-B295-A526C7B7C4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32001F51-917B-43F1-9B5B-0975D76EC4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6188E827-1F63-4C11-AAD2-FEF3C39D4E7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1130C3CC-11C2-47CC-91F8-794A7EEB60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28D25681-DD48-4770-AF96-DA8E422A01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913C8651-BF30-48B2-B911-FDF6CAFF81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B12F4527-3193-4909-90B4-7F16B851FC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4A3C0B8D-97E0-4891-B220-D4D4F45E50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95A8C874-8C80-4B27-A282-6CA9F3029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542C16B9-1CF0-45D0-AEFC-0C3B8C320B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7E014D9C-2945-4F1E-8B7E-E40FA478BD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4C494003-3843-4CEC-9CB4-23349A1F2C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0">
                <a:extLst>
                  <a:ext uri="{FF2B5EF4-FFF2-40B4-BE49-F238E27FC236}">
                    <a16:creationId xmlns:a16="http://schemas.microsoft.com/office/drawing/2014/main" id="{35B2CAC3-F0F5-4BB0-99C2-B63F168F7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1">
                <a:extLst>
                  <a:ext uri="{FF2B5EF4-FFF2-40B4-BE49-F238E27FC236}">
                    <a16:creationId xmlns:a16="http://schemas.microsoft.com/office/drawing/2014/main" id="{CAD89C3F-6370-4917-99F4-DA70C0ABD5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2">
                <a:extLst>
                  <a:ext uri="{FF2B5EF4-FFF2-40B4-BE49-F238E27FC236}">
                    <a16:creationId xmlns:a16="http://schemas.microsoft.com/office/drawing/2014/main" id="{9123A7F0-2DA1-4D3A-90DC-1B7309D96A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3">
                <a:extLst>
                  <a:ext uri="{FF2B5EF4-FFF2-40B4-BE49-F238E27FC236}">
                    <a16:creationId xmlns:a16="http://schemas.microsoft.com/office/drawing/2014/main" id="{F45F844A-5009-4CA8-AC5D-033F725877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">
                <a:extLst>
                  <a:ext uri="{FF2B5EF4-FFF2-40B4-BE49-F238E27FC236}">
                    <a16:creationId xmlns:a16="http://schemas.microsoft.com/office/drawing/2014/main" id="{C02863B8-0FC7-4DB2-89E9-05D749E6A2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5">
                <a:extLst>
                  <a:ext uri="{FF2B5EF4-FFF2-40B4-BE49-F238E27FC236}">
                    <a16:creationId xmlns:a16="http://schemas.microsoft.com/office/drawing/2014/main" id="{A5B783C7-878D-4858-8CFC-374032C453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6">
                <a:extLst>
                  <a:ext uri="{FF2B5EF4-FFF2-40B4-BE49-F238E27FC236}">
                    <a16:creationId xmlns:a16="http://schemas.microsoft.com/office/drawing/2014/main" id="{3B67F6CF-EE2F-43E4-955A-C67A87F27E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7">
                <a:extLst>
                  <a:ext uri="{FF2B5EF4-FFF2-40B4-BE49-F238E27FC236}">
                    <a16:creationId xmlns:a16="http://schemas.microsoft.com/office/drawing/2014/main" id="{36D2EB9B-2A91-450F-A507-98C2967941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D30AC7F3-5CC5-4474-BB95-3A26DC2AB4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A2CFE5DB-7E89-496D-8CE2-A4F49C97BF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68AD313B-D3E9-4BA2-B194-8F6966E1E3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46BA1B6E-97F2-43D7-9637-A64909B324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10205756-AF04-4CB3-BEBF-A6419BBF77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9D059DF7-297A-49A9-BEDE-5168B138C0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7E124AE9-C745-409E-AC4A-7774CDE7EC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4840FD60-510E-4E7C-A7F8-187A836E3D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7337D1CF-B607-4EBA-AAE6-AE431E526A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564E7DBF-639E-454C-8DF1-E9029EE57C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BC8F7168-7C27-49F0-9D72-A292AF1065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E1C94BA0-9EA5-44BA-A41D-A93081165B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D5D632EB-6B1A-4074-B6E9-8AD266CA2A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EEF2C4DF-4F68-42B8-A56D-127DB15F3D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D7EB5FAC-86EC-4325-B3B8-7319F6760F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FFC4612B-7581-494B-A56C-7A858E8C99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434C4480-C4AF-4A2B-8332-A47EB9EEB8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921C90BB-43C8-4DF4-B81B-048C4C352B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8053396B-A5E1-4A42-9C83-56A2B2CF5B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F86D8F0D-C15B-4CC0-BE7C-9E9FFA443D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7002EDBE-C7A3-4ECF-A73B-9D07A48C8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2E3608AB-A8DC-4062-AF7A-FD1E8E98A8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CAB5EE34-C184-48C3-90A5-576379D2AA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3FF61BCD-72E7-46B7-8564-B460C340E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7B0777A7-C933-4844-B801-80F4766BB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800BC726-B8C1-4734-B44E-6B9984E101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322D5D47-6885-4378-B37A-8C258820DE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1D072299-0538-426A-822E-8BC4CE134D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8AE2A74A-3BE7-4795-98B7-A61520902B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0AF2A536-C525-4DD0-8A4B-83AA6557DC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ED5BBB38-74C4-4AC1-A02A-7A89AED09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2177CAF9-84AA-4CD3-B873-67DCFF7D57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0">
                <a:extLst>
                  <a:ext uri="{FF2B5EF4-FFF2-40B4-BE49-F238E27FC236}">
                    <a16:creationId xmlns:a16="http://schemas.microsoft.com/office/drawing/2014/main" id="{FB56C58F-EFEE-482A-89F9-CF78CEA51A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77DE0ED8-CA6A-47B8-B8B7-6A1B624B3B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B7A08F51-F83D-411D-814E-7029AB711C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F873F2A2-98AB-4E30-9BB9-3F61F3C2B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17DCF262-A8A6-439F-AA24-6FCC02D89C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243894EA-5678-4AB9-A439-F09C001986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D5739727-6712-49D4-8BFC-BDBD1115C5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CD008794-5194-49A4-92EB-58077B169E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2F622582-F02D-4F76-A6A3-3202F808AF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E3F593E8-B7A4-449C-9A58-78FD8831DF9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EA0170A8-363D-4770-AEBE-13B6C0EED5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28347DDD-1C94-48FA-915D-2E2A4BB17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EEDBEDC6-9E61-4938-98DE-91BCA50B89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18EE6977-7114-4EB9-B0AF-F97CB96438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35D62155-27FD-42B0-9A53-DBBD985A9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23390F3C-F55E-4652-A4D3-25A14EACFB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6A13B217-1858-4E52-8B3D-B85E26B0B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4634B153-0049-42EF-9458-06B8DCDFB2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679E193C-BA1B-4FB4-9111-C69DBD7A19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2B1CD13A-4AAA-40D2-99C0-D9C043AA38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0">
                <a:extLst>
                  <a:ext uri="{FF2B5EF4-FFF2-40B4-BE49-F238E27FC236}">
                    <a16:creationId xmlns:a16="http://schemas.microsoft.com/office/drawing/2014/main" id="{2485100B-39F0-4B3A-B75A-BB2C19C9A8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1B5B6F0D-47B2-4480-BF0F-B5FE0AC956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83A69AE8-1EC8-4973-AA34-5F55E89D13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704021B0-719F-4570-9B34-B606CECA90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4">
                <a:extLst>
                  <a:ext uri="{FF2B5EF4-FFF2-40B4-BE49-F238E27FC236}">
                    <a16:creationId xmlns:a16="http://schemas.microsoft.com/office/drawing/2014/main" id="{CCC5D7A3-74C7-4ABB-8531-9722518A5E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5">
                <a:extLst>
                  <a:ext uri="{FF2B5EF4-FFF2-40B4-BE49-F238E27FC236}">
                    <a16:creationId xmlns:a16="http://schemas.microsoft.com/office/drawing/2014/main" id="{319044E7-E096-42C9-9F52-1B86F218E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6">
                <a:extLst>
                  <a:ext uri="{FF2B5EF4-FFF2-40B4-BE49-F238E27FC236}">
                    <a16:creationId xmlns:a16="http://schemas.microsoft.com/office/drawing/2014/main" id="{372E49A3-DC78-4D98-85A9-EA8AAA9514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7">
                <a:extLst>
                  <a:ext uri="{FF2B5EF4-FFF2-40B4-BE49-F238E27FC236}">
                    <a16:creationId xmlns:a16="http://schemas.microsoft.com/office/drawing/2014/main" id="{A3C7E835-3EED-4270-8750-653727D797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8">
                <a:extLst>
                  <a:ext uri="{FF2B5EF4-FFF2-40B4-BE49-F238E27FC236}">
                    <a16:creationId xmlns:a16="http://schemas.microsoft.com/office/drawing/2014/main" id="{67FB75F8-1FC6-4745-8282-E48D80B516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96A3C17A-4580-4978-A448-A041F34C53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D1A220CC-FC37-4A69-94B7-818C98D4FD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F7402D21-A586-46C9-9D2A-9ECC2A897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FC6DF5D8-9BFB-4345-AD59-FF4CE7D40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8AB8EB36-4F8E-4180-B055-93D1224655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60D823B8-4386-4F2F-BE19-8ED52B1747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9CF2A483-C57D-40A5-994C-1B02151C8C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1A292CE1-48C7-4DE8-B50E-5D93CFFA90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6DA019BF-A5FD-418B-8F04-F8ED8F0005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6152EEC6-FF21-4B70-B868-63E4D9440F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EEDDAE5E-A548-4C6B-99FB-9ED5107AF8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A2F97999-89BE-4C2F-8816-172E179343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2276E321-BB32-4A0E-B238-267AB3118D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5AE77C14-479F-434B-9BF2-6F5538A1BE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E9D0A21F-5A4E-461A-B7F2-7A2F8B3AC6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A4D48835-8713-4033-A101-30E1206AE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3F0287E8-0A99-483A-8CDC-9E07B1096B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430EF2A1-6181-4A87-8F54-78B9D64C7F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E9EFB9A4-9303-48A3-B44F-B4D3DE1199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162C9270-3AD3-4609-9820-CCFC18F5BB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2A26F78C-5B5A-46CF-82A9-E6B511D61B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FBB4A776-6D39-44D8-86C3-D329ECAEAF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52596539-DCDD-4B8B-AA38-CD72A7A686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4A6D18A5-7B53-4825-B2DA-71A57141E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C5F84463-2BE0-4C46-83D6-F0911D730A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D343F0CA-3C12-423C-BC5E-A08A4122D0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2628342D-0643-4B4D-8357-93284CF108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CCD94237-5E59-41B7-90ED-9B3A058715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AF065ED5-6258-4498-9881-A1903BB67B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1046BABE-CC08-49E8-BBAB-2BDB76F50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C0487F2B-44AD-4934-B4C1-2508297151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B6A3149A-82A4-4068-906E-3CCD8EDB0D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01CBAB98-D8C2-458C-ABD0-88F0E65A8D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3DAE2F75-75B7-407F-83FB-BAAA83097C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00909E1A-5600-4063-8BC6-A39E12DF8C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4">
                <a:extLst>
                  <a:ext uri="{FF2B5EF4-FFF2-40B4-BE49-F238E27FC236}">
                    <a16:creationId xmlns:a16="http://schemas.microsoft.com/office/drawing/2014/main" id="{24E68E72-09FB-4254-ADFA-777DF549C6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65">
                <a:extLst>
                  <a:ext uri="{FF2B5EF4-FFF2-40B4-BE49-F238E27FC236}">
                    <a16:creationId xmlns:a16="http://schemas.microsoft.com/office/drawing/2014/main" id="{C773525C-1B4B-49D0-B86A-9BBDC67960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A6E7765B-05CA-4E2A-A7D8-2A89F71FD9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7">
                <a:extLst>
                  <a:ext uri="{FF2B5EF4-FFF2-40B4-BE49-F238E27FC236}">
                    <a16:creationId xmlns:a16="http://schemas.microsoft.com/office/drawing/2014/main" id="{6B8FD872-BE0E-460C-BB14-3C4CEAC21D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68">
                <a:extLst>
                  <a:ext uri="{FF2B5EF4-FFF2-40B4-BE49-F238E27FC236}">
                    <a16:creationId xmlns:a16="http://schemas.microsoft.com/office/drawing/2014/main" id="{78576CD0-C1CD-49CE-ADD2-A889DC485C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69">
                <a:extLst>
                  <a:ext uri="{FF2B5EF4-FFF2-40B4-BE49-F238E27FC236}">
                    <a16:creationId xmlns:a16="http://schemas.microsoft.com/office/drawing/2014/main" id="{1EAC5572-C027-4CDF-A0A1-2DFF36B8BE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0">
                <a:extLst>
                  <a:ext uri="{FF2B5EF4-FFF2-40B4-BE49-F238E27FC236}">
                    <a16:creationId xmlns:a16="http://schemas.microsoft.com/office/drawing/2014/main" id="{35E66B2B-0E2A-4AF9-80E6-12ED799729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1">
                <a:extLst>
                  <a:ext uri="{FF2B5EF4-FFF2-40B4-BE49-F238E27FC236}">
                    <a16:creationId xmlns:a16="http://schemas.microsoft.com/office/drawing/2014/main" id="{D1DF702F-C219-4EF5-B0B3-33F76C6BCC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72">
                <a:extLst>
                  <a:ext uri="{FF2B5EF4-FFF2-40B4-BE49-F238E27FC236}">
                    <a16:creationId xmlns:a16="http://schemas.microsoft.com/office/drawing/2014/main" id="{E33946CA-C00D-4BD4-91EA-FE4EA9815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3">
                <a:extLst>
                  <a:ext uri="{FF2B5EF4-FFF2-40B4-BE49-F238E27FC236}">
                    <a16:creationId xmlns:a16="http://schemas.microsoft.com/office/drawing/2014/main" id="{1C919182-2BC3-44A5-B1DA-2AA2D79FF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4">
                <a:extLst>
                  <a:ext uri="{FF2B5EF4-FFF2-40B4-BE49-F238E27FC236}">
                    <a16:creationId xmlns:a16="http://schemas.microsoft.com/office/drawing/2014/main" id="{8FB2D57B-9A1C-42DC-AFF1-1B3F83369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75">
                <a:extLst>
                  <a:ext uri="{FF2B5EF4-FFF2-40B4-BE49-F238E27FC236}">
                    <a16:creationId xmlns:a16="http://schemas.microsoft.com/office/drawing/2014/main" id="{CBBAC3BB-4714-4877-8EFA-29D4E00453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76">
                <a:extLst>
                  <a:ext uri="{FF2B5EF4-FFF2-40B4-BE49-F238E27FC236}">
                    <a16:creationId xmlns:a16="http://schemas.microsoft.com/office/drawing/2014/main" id="{A9FAF4E3-25A7-4DB8-BE6D-A3962EC1BA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77">
                <a:extLst>
                  <a:ext uri="{FF2B5EF4-FFF2-40B4-BE49-F238E27FC236}">
                    <a16:creationId xmlns:a16="http://schemas.microsoft.com/office/drawing/2014/main" id="{BC83A6A5-3FD5-4657-AB95-E7F6DE1959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8">
                <a:extLst>
                  <a:ext uri="{FF2B5EF4-FFF2-40B4-BE49-F238E27FC236}">
                    <a16:creationId xmlns:a16="http://schemas.microsoft.com/office/drawing/2014/main" id="{0126D180-C977-4E3A-9136-6B01D59BEC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79">
                <a:extLst>
                  <a:ext uri="{FF2B5EF4-FFF2-40B4-BE49-F238E27FC236}">
                    <a16:creationId xmlns:a16="http://schemas.microsoft.com/office/drawing/2014/main" id="{71482F77-F3F5-4403-9106-2E4D2AC13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80">
                <a:extLst>
                  <a:ext uri="{FF2B5EF4-FFF2-40B4-BE49-F238E27FC236}">
                    <a16:creationId xmlns:a16="http://schemas.microsoft.com/office/drawing/2014/main" id="{6BC131D3-D542-4D75-BE60-23747C3DD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2B37A69D-C302-47AF-AECE-A5021838D6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82">
                <a:extLst>
                  <a:ext uri="{FF2B5EF4-FFF2-40B4-BE49-F238E27FC236}">
                    <a16:creationId xmlns:a16="http://schemas.microsoft.com/office/drawing/2014/main" id="{982104CB-6915-484F-A462-29CB3912CA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83">
                <a:extLst>
                  <a:ext uri="{FF2B5EF4-FFF2-40B4-BE49-F238E27FC236}">
                    <a16:creationId xmlns:a16="http://schemas.microsoft.com/office/drawing/2014/main" id="{FF8203A7-5CCD-448E-9056-13EF0B617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4E89247A-CCAB-4EEB-B539-2777CD6155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5">
                <a:extLst>
                  <a:ext uri="{FF2B5EF4-FFF2-40B4-BE49-F238E27FC236}">
                    <a16:creationId xmlns:a16="http://schemas.microsoft.com/office/drawing/2014/main" id="{82ED647C-A732-4943-A2D1-AF3268E063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AAC77E69-C444-432C-BB4A-A468444134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7">
                <a:extLst>
                  <a:ext uri="{FF2B5EF4-FFF2-40B4-BE49-F238E27FC236}">
                    <a16:creationId xmlns:a16="http://schemas.microsoft.com/office/drawing/2014/main" id="{3619D20C-9689-4587-BC75-D551678B0E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813BCEF8-BC4D-42EF-BD1A-D04A53D280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E99A3E2-E400-4C96-B332-23E59B8FB7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0">
                <a:extLst>
                  <a:ext uri="{FF2B5EF4-FFF2-40B4-BE49-F238E27FC236}">
                    <a16:creationId xmlns:a16="http://schemas.microsoft.com/office/drawing/2014/main" id="{EE936B35-371C-44C4-B7D5-0FDA5BCA76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EB40597A-C3AE-4FA8-A12B-6152C2F713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8A1F46A1-402F-42EE-B813-6CC5F825F9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AFF21701-CE2D-4D4D-9D90-248CE3FF77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9BEA78A0-66CF-4314-8041-F1EC8EAECF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AA8B12D6-C5C1-4555-865D-72A7E24A81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B81FAD8C-79F7-4423-90D2-805598EDEF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4B1A9B4E-6808-4AB5-B032-3B616D4BDC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BE4143FB-5F2F-42CD-A4ED-8E1AB672F5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718A3393-CA99-4CC2-B339-457ABA8E4F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13F436CC-60ED-456D-9C51-2015FCC342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463CE57F-8A36-42BB-9207-1C10E7125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BDFC5736-718E-4EFB-8879-CE259ADC21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86F45CA9-5DD0-415B-9ADD-8754758D90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A458F6C1-FAB0-4673-AD2B-E96CEE792E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206">
              <a:extLst>
                <a:ext uri="{FF2B5EF4-FFF2-40B4-BE49-F238E27FC236}">
                  <a16:creationId xmlns:a16="http://schemas.microsoft.com/office/drawing/2014/main" id="{ED371951-E8EC-49B6-90A0-3FF2F8F3B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7">
              <a:extLst>
                <a:ext uri="{FF2B5EF4-FFF2-40B4-BE49-F238E27FC236}">
                  <a16:creationId xmlns:a16="http://schemas.microsoft.com/office/drawing/2014/main" id="{1BA626B6-537F-4226-933B-6DC288E7D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8">
              <a:extLst>
                <a:ext uri="{FF2B5EF4-FFF2-40B4-BE49-F238E27FC236}">
                  <a16:creationId xmlns:a16="http://schemas.microsoft.com/office/drawing/2014/main" id="{4A0F5CEF-0BD7-4E11-AC42-B81D9189A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9">
              <a:extLst>
                <a:ext uri="{FF2B5EF4-FFF2-40B4-BE49-F238E27FC236}">
                  <a16:creationId xmlns:a16="http://schemas.microsoft.com/office/drawing/2014/main" id="{4FEF98E4-22B0-4CD7-A84D-C1ED2D01B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0">
              <a:extLst>
                <a:ext uri="{FF2B5EF4-FFF2-40B4-BE49-F238E27FC236}">
                  <a16:creationId xmlns:a16="http://schemas.microsoft.com/office/drawing/2014/main" id="{3E6E84FA-BF40-4BE5-8966-62320577E7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1">
              <a:extLst>
                <a:ext uri="{FF2B5EF4-FFF2-40B4-BE49-F238E27FC236}">
                  <a16:creationId xmlns:a16="http://schemas.microsoft.com/office/drawing/2014/main" id="{67B71337-85A5-40EC-932F-77F9583291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2">
              <a:extLst>
                <a:ext uri="{FF2B5EF4-FFF2-40B4-BE49-F238E27FC236}">
                  <a16:creationId xmlns:a16="http://schemas.microsoft.com/office/drawing/2014/main" id="{86F89831-2812-4C99-AA8B-A45D36C0D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3">
              <a:extLst>
                <a:ext uri="{FF2B5EF4-FFF2-40B4-BE49-F238E27FC236}">
                  <a16:creationId xmlns:a16="http://schemas.microsoft.com/office/drawing/2014/main" id="{570C2CBA-D9E4-4692-A6BE-3F4D3192BA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4">
              <a:extLst>
                <a:ext uri="{FF2B5EF4-FFF2-40B4-BE49-F238E27FC236}">
                  <a16:creationId xmlns:a16="http://schemas.microsoft.com/office/drawing/2014/main" id="{F84FC58F-2F62-4E21-9F42-9E9D25C0DD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5">
              <a:extLst>
                <a:ext uri="{FF2B5EF4-FFF2-40B4-BE49-F238E27FC236}">
                  <a16:creationId xmlns:a16="http://schemas.microsoft.com/office/drawing/2014/main" id="{D5E5CC34-91A3-4E41-A0C2-BEA1FFDED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6">
              <a:extLst>
                <a:ext uri="{FF2B5EF4-FFF2-40B4-BE49-F238E27FC236}">
                  <a16:creationId xmlns:a16="http://schemas.microsoft.com/office/drawing/2014/main" id="{4BD61D5E-9861-4BCA-8888-FF5C5B5BE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7">
              <a:extLst>
                <a:ext uri="{FF2B5EF4-FFF2-40B4-BE49-F238E27FC236}">
                  <a16:creationId xmlns:a16="http://schemas.microsoft.com/office/drawing/2014/main" id="{09DF9360-E212-4821-8533-3E6CFD17ED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8">
              <a:extLst>
                <a:ext uri="{FF2B5EF4-FFF2-40B4-BE49-F238E27FC236}">
                  <a16:creationId xmlns:a16="http://schemas.microsoft.com/office/drawing/2014/main" id="{B5A42E98-8314-4CE5-B43A-2ACC0271D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9">
              <a:extLst>
                <a:ext uri="{FF2B5EF4-FFF2-40B4-BE49-F238E27FC236}">
                  <a16:creationId xmlns:a16="http://schemas.microsoft.com/office/drawing/2014/main" id="{5288994D-06E2-4249-8791-B4E73CB56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0">
              <a:extLst>
                <a:ext uri="{FF2B5EF4-FFF2-40B4-BE49-F238E27FC236}">
                  <a16:creationId xmlns:a16="http://schemas.microsoft.com/office/drawing/2014/main" id="{E23A755F-AA9B-4D52-979B-5E1F7F3BAB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1">
              <a:extLst>
                <a:ext uri="{FF2B5EF4-FFF2-40B4-BE49-F238E27FC236}">
                  <a16:creationId xmlns:a16="http://schemas.microsoft.com/office/drawing/2014/main" id="{C6744238-2BEA-475D-A27B-CF6404095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2">
              <a:extLst>
                <a:ext uri="{FF2B5EF4-FFF2-40B4-BE49-F238E27FC236}">
                  <a16:creationId xmlns:a16="http://schemas.microsoft.com/office/drawing/2014/main" id="{4DB2620E-A8E5-4914-B227-C807A7189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3">
              <a:extLst>
                <a:ext uri="{FF2B5EF4-FFF2-40B4-BE49-F238E27FC236}">
                  <a16:creationId xmlns:a16="http://schemas.microsoft.com/office/drawing/2014/main" id="{52CC3A26-30B7-414B-8945-3D1141559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4">
              <a:extLst>
                <a:ext uri="{FF2B5EF4-FFF2-40B4-BE49-F238E27FC236}">
                  <a16:creationId xmlns:a16="http://schemas.microsoft.com/office/drawing/2014/main" id="{5A3BCDC9-98DB-449A-8FDE-D5525C7DD2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5">
              <a:extLst>
                <a:ext uri="{FF2B5EF4-FFF2-40B4-BE49-F238E27FC236}">
                  <a16:creationId xmlns:a16="http://schemas.microsoft.com/office/drawing/2014/main" id="{F77BF207-CC1C-4261-B603-5DC48CEEB7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319C54-84B8-4BA6-94A4-8DEF2A264B46}"/>
              </a:ext>
            </a:extLst>
          </p:cNvPr>
          <p:cNvSpPr/>
          <p:nvPr/>
        </p:nvSpPr>
        <p:spPr>
          <a:xfrm>
            <a:off x="6569797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17A4C4-CB6A-4DB2-889E-F6C4A4812B9B}"/>
              </a:ext>
            </a:extLst>
          </p:cNvPr>
          <p:cNvSpPr/>
          <p:nvPr userDrawn="1"/>
        </p:nvSpPr>
        <p:spPr>
          <a:xfrm>
            <a:off x="2255219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4A673-30A4-4FAC-BDBA-B445522A8A29}"/>
              </a:ext>
            </a:extLst>
          </p:cNvPr>
          <p:cNvGrpSpPr/>
          <p:nvPr/>
        </p:nvGrpSpPr>
        <p:grpSpPr>
          <a:xfrm rot="16200000">
            <a:off x="-2864629" y="3375218"/>
            <a:ext cx="6256424" cy="107564"/>
            <a:chOff x="0" y="-1"/>
            <a:chExt cx="12192000" cy="1183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EF7FA4-4DBD-414A-846D-BFC6C8C8125C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AA8DB0-E62A-4BD3-AA66-B98F32A56E83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2A73BF7-5A91-45B4-B70F-C294A4122528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3374F6EE-BFEC-4902-9BF0-40FA649C60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F916FFD7-2B9A-46F9-B960-EF70E0ED54FF}"/>
              </a:ext>
            </a:extLst>
          </p:cNvPr>
          <p:cNvGrpSpPr/>
          <p:nvPr userDrawn="1"/>
        </p:nvGrpSpPr>
        <p:grpSpPr>
          <a:xfrm rot="16200000">
            <a:off x="-2864629" y="3375218"/>
            <a:ext cx="6256424" cy="107564"/>
            <a:chOff x="0" y="-1"/>
            <a:chExt cx="12192000" cy="118320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31910EF-AF09-42B7-8162-DCD9478E0FB0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96314AF7-6C0E-46B9-A42E-A6DE34AD2540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1" name="Footer Placeholder 4">
            <a:extLst>
              <a:ext uri="{FF2B5EF4-FFF2-40B4-BE49-F238E27FC236}">
                <a16:creationId xmlns:a16="http://schemas.microsoft.com/office/drawing/2014/main" id="{934B16E2-6C2C-468B-8FDF-464F55C6A94C}"/>
              </a:ext>
            </a:extLst>
          </p:cNvPr>
          <p:cNvSpPr txBox="1">
            <a:spLocks/>
          </p:cNvSpPr>
          <p:nvPr userDrawn="1"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3374F6EE-BFEC-4902-9BF0-40FA649C6016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0E4798-D56B-4A33-AE87-EA5C5F5909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6096" y="3429000"/>
            <a:ext cx="6996323" cy="1006320"/>
          </a:xfrm>
          <a:ln w="25400">
            <a:noFill/>
          </a:ln>
        </p:spPr>
        <p:txBody>
          <a:bodyPr lIns="180000" tIns="72000" rIns="180000" bIns="72000" anchor="ctr" anchorCtr="0">
            <a:noAutofit/>
          </a:bodyPr>
          <a:lstStyle>
            <a:lvl1pPr algn="l">
              <a:defRPr sz="44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73" name="Text Placeholder 4">
            <a:extLst>
              <a:ext uri="{FF2B5EF4-FFF2-40B4-BE49-F238E27FC236}">
                <a16:creationId xmlns:a16="http://schemas.microsoft.com/office/drawing/2014/main" id="{BD570E24-B042-4FF7-9DE3-00DDE424C3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7834" y="4532820"/>
            <a:ext cx="9401192" cy="67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z="2400" dirty="0"/>
              <a:t>Section Subtitle</a:t>
            </a:r>
            <a:endParaRPr lang="en-US" dirty="0"/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8C7D2B78-B45C-4CA8-B39F-E26B6A7A8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43F5A1B5-0BC9-42D4-B453-FC7E3170EEC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10378B4-54E4-465D-8EC2-5E8FAA2691D5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43F5A1B5-0BC9-42D4-B453-FC7E3170EEC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98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2019 | </a:t>
            </a:r>
            <a:fld id="{43F5A1B5-0BC9-42D4-B453-FC7E3170EEC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10378B4-54E4-465D-8EC2-5E8FAA2691D5}"/>
              </a:ext>
            </a:extLst>
          </p:cNvPr>
          <p:cNvSpPr txBox="1">
            <a:spLocks/>
          </p:cNvSpPr>
          <p:nvPr userDrawn="1"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Metaswitch Networks | Proprietary and confidential | © 2019 | </a:t>
            </a:r>
            <a:fld id="{43F5A1B5-0BC9-42D4-B453-FC7E3170EEC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‹#›</a:t>
            </a:fld>
            <a:endParaRPr lang="en-ID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727920"/>
            <a:ext cx="11306174" cy="4424599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B04BD-1C76-4856-9E62-5FEAB55A42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264113"/>
            <a:ext cx="11306173" cy="38468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BE7D13-21D2-4418-B639-61A85F904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 dirty="0"/>
              <a:t>Insert Chart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8FE7F0-AAFC-46AF-B6EE-41D843D7C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2A1AE-CC9F-4451-A198-B240A6B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8FC45-0827-437B-9CBB-EC8FE62EE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Metaswitch Networks | Proprietary and confidential | © 2019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F397-463D-41EF-92DA-902A0439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36" r:id="rId4"/>
    <p:sldLayoutId id="2147483721" r:id="rId5"/>
    <p:sldLayoutId id="2147483722" r:id="rId6"/>
    <p:sldLayoutId id="2147483723" r:id="rId7"/>
    <p:sldLayoutId id="2147483724" r:id="rId8"/>
    <p:sldLayoutId id="2147483734" r:id="rId9"/>
    <p:sldLayoutId id="2147483733" r:id="rId10"/>
    <p:sldLayoutId id="2147483725" r:id="rId11"/>
    <p:sldLayoutId id="2147483735" r:id="rId12"/>
    <p:sldLayoutId id="2147483726" r:id="rId13"/>
    <p:sldLayoutId id="2147483727" r:id="rId14"/>
    <p:sldLayoutId id="2147483728" r:id="rId15"/>
    <p:sldLayoutId id="2147483737" r:id="rId16"/>
    <p:sldLayoutId id="214748373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F375D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800"/>
        </a:spcBef>
        <a:buClr>
          <a:srgbClr val="E28700"/>
        </a:buClr>
        <a:buSzPct val="100000"/>
        <a:buFont typeface="Wingdings 3" panose="05040102010807070707" pitchFamily="18" charset="2"/>
        <a:buChar char="}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28700"/>
        </a:buClr>
        <a:buFont typeface="Calibri" panose="020F0502020204030204" pitchFamily="34" charset="0"/>
        <a:buChar char="›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E28700"/>
        </a:buClr>
        <a:buSzPct val="85000"/>
        <a:buFont typeface="Courier New" panose="02070309020205020404" pitchFamily="49" charset="0"/>
        <a:buChar char="o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508001"/>
            <a:ext cx="12192000" cy="5937251"/>
          </a:xfrm>
          <a:prstGeom prst="rect">
            <a:avLst/>
          </a:prstGeom>
          <a:noFill/>
          <a:ln>
            <a:noFill/>
          </a:ln>
        </p:spPr>
        <p:txBody>
          <a:bodyPr vert="horz" lIns="365665" tIns="365665" rIns="365665" bIns="18283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" y="3"/>
            <a:ext cx="12192000" cy="497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365665" tIns="182880" rIns="365665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66579" y="6540501"/>
            <a:ext cx="4870642" cy="317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latin typeface="Calibri"/>
              </a:rPr>
              <a:t>Metaswitch Networks | Proprietary and confidential | © 2017 | </a:t>
            </a:r>
            <a:fld id="{21E3780C-E126-DA48-AB85-FCCBBF8A47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96" y="6538382"/>
            <a:ext cx="1430480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strike="noStrike" cap="none" normalizeH="0" baseline="0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5pPr>
      <a:lvl6pPr marL="609443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6pPr>
      <a:lvl7pPr marL="1218885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7pPr>
      <a:lvl8pPr marL="1828328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8pPr>
      <a:lvl9pPr marL="2437771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itchFamily="34" charset="0"/>
        </a:defRPr>
      </a:lvl9pPr>
    </p:titleStyle>
    <p:bodyStyle>
      <a:lvl1pPr marL="243797" indent="-243797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defRPr sz="2000" b="0">
          <a:solidFill>
            <a:schemeClr val="tx1"/>
          </a:solidFill>
          <a:latin typeface="Calibri"/>
          <a:ea typeface="+mn-ea"/>
          <a:cs typeface="Calibri"/>
        </a:defRPr>
      </a:lvl1pPr>
      <a:lvl2pPr marL="487595" indent="-243797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50000"/>
        <a:buFont typeface="Courier New"/>
        <a:buChar char="o"/>
        <a:defRPr sz="1800">
          <a:solidFill>
            <a:schemeClr val="tx1">
              <a:lumMod val="90000"/>
              <a:lumOff val="10000"/>
            </a:schemeClr>
          </a:solidFill>
          <a:latin typeface="Calibri"/>
          <a:cs typeface="Calibri"/>
        </a:defRPr>
      </a:lvl2pPr>
      <a:lvl3pPr marL="731392" indent="-243797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50000"/>
        <a:buFont typeface="Courier New"/>
        <a:buChar char="o"/>
        <a:defRPr sz="1600">
          <a:solidFill>
            <a:schemeClr val="tx1">
              <a:lumMod val="90000"/>
              <a:lumOff val="10000"/>
            </a:schemeClr>
          </a:solidFill>
          <a:latin typeface="Calibri"/>
          <a:cs typeface="Calibri"/>
        </a:defRPr>
      </a:lvl3pPr>
      <a:lvl4pPr marL="975189" indent="-243797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50000"/>
        <a:buFont typeface="Courier New"/>
        <a:buChar char="o"/>
        <a:defRPr sz="1400">
          <a:solidFill>
            <a:schemeClr val="tx1">
              <a:lumMod val="90000"/>
              <a:lumOff val="10000"/>
            </a:schemeClr>
          </a:solidFill>
          <a:latin typeface="Calibri"/>
          <a:cs typeface="Calibri"/>
        </a:defRPr>
      </a:lvl4pPr>
      <a:lvl5pPr marL="1216152" indent="-246888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50000"/>
        <a:buFont typeface="Courier New"/>
        <a:buChar char="o"/>
        <a:defRPr sz="1200">
          <a:solidFill>
            <a:schemeClr val="tx1">
              <a:lumMod val="90000"/>
              <a:lumOff val="10000"/>
            </a:schemeClr>
          </a:solidFill>
          <a:latin typeface="Calibri"/>
          <a:cs typeface="Calibri"/>
        </a:defRPr>
      </a:lvl5pPr>
      <a:lvl6pPr marL="2509717" indent="-224309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3119161" indent="-224309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728602" indent="-224309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4338045" indent="-224309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455D-C3B1-4AF1-BCED-4EC3BBD3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network protocol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6ECBA-E59C-4E15-81B0-EE26805E3F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 how automation helps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CF897-8F1D-4EF5-926D-532A8AA04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David Parker 	9 Oct 2019</a:t>
            </a:r>
          </a:p>
        </p:txBody>
      </p:sp>
    </p:spTree>
    <p:extLst>
      <p:ext uri="{BB962C8B-B14F-4D97-AF65-F5344CB8AC3E}">
        <p14:creationId xmlns:p14="http://schemas.microsoft.com/office/powerpoint/2010/main" val="62659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help?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08714-662A-4238-9DA9-4E997141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7" y="793234"/>
            <a:ext cx="3938588" cy="413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A51FB-773F-4762-A505-14106323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09" y="2282194"/>
            <a:ext cx="4148138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A75DE-33C5-47D0-A285-140B25CA902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64" y="1019174"/>
            <a:ext cx="9197986" cy="5169671"/>
          </a:xfrm>
        </p:spPr>
      </p:pic>
    </p:spTree>
    <p:extLst>
      <p:ext uri="{BB962C8B-B14F-4D97-AF65-F5344CB8AC3E}">
        <p14:creationId xmlns:p14="http://schemas.microsoft.com/office/powerpoint/2010/main" val="372499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4DF47C-868D-40F0-A6F5-2C44F88F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14300"/>
            <a:ext cx="6696075" cy="6696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38136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might have used our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3098E-E3FC-45DE-B47A-5CF2EAFE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4" y="1465213"/>
            <a:ext cx="11409280" cy="39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2A1CF-33B1-4CDC-8C9C-A09709BF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1" y="550386"/>
            <a:ext cx="5551156" cy="55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417D-318A-422C-995F-D9C1E97C2E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4852987" cy="4912629"/>
          </a:xfrm>
        </p:spPr>
        <p:txBody>
          <a:bodyPr/>
          <a:lstStyle/>
          <a:p>
            <a:r>
              <a:rPr lang="en-US" dirty="0"/>
              <a:t>Unit testing of individual components</a:t>
            </a:r>
          </a:p>
          <a:p>
            <a:r>
              <a:rPr lang="en-US" dirty="0"/>
              <a:t>System level testing</a:t>
            </a:r>
          </a:p>
          <a:p>
            <a:pPr lvl="1"/>
            <a:r>
              <a:rPr lang="en-US" dirty="0"/>
              <a:t>Real router hardware</a:t>
            </a:r>
          </a:p>
          <a:p>
            <a:pPr lvl="1"/>
            <a:r>
              <a:rPr lang="en-US" dirty="0"/>
              <a:t>Linux based routers</a:t>
            </a:r>
          </a:p>
          <a:p>
            <a:pPr lvl="1"/>
            <a:r>
              <a:rPr lang="en-US" dirty="0"/>
              <a:t>P4 programmable data plane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8C17BF-DE17-4138-B92C-A5B63910C5A1}"/>
              </a:ext>
            </a:extLst>
          </p:cNvPr>
          <p:cNvSpPr/>
          <p:nvPr/>
        </p:nvSpPr>
        <p:spPr>
          <a:xfrm>
            <a:off x="6648450" y="5124450"/>
            <a:ext cx="2105025" cy="676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Hardware data plane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8D1F68-92B9-4AA9-93CD-CAE1F4854A1F}"/>
              </a:ext>
            </a:extLst>
          </p:cNvPr>
          <p:cNvSpPr/>
          <p:nvPr/>
        </p:nvSpPr>
        <p:spPr>
          <a:xfrm>
            <a:off x="8839200" y="5124449"/>
            <a:ext cx="2105025" cy="676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P4 / BMV2 software data plane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36BC0-A3E3-48B3-9BC9-440F95BBFAF1}"/>
              </a:ext>
            </a:extLst>
          </p:cNvPr>
          <p:cNvSpPr/>
          <p:nvPr/>
        </p:nvSpPr>
        <p:spPr>
          <a:xfrm>
            <a:off x="6648450" y="4171950"/>
            <a:ext cx="4295775" cy="676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Hardware Abstraction Layer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4CE692-B482-4B1E-8173-A520E3669390}"/>
              </a:ext>
            </a:extLst>
          </p:cNvPr>
          <p:cNvSpPr/>
          <p:nvPr/>
        </p:nvSpPr>
        <p:spPr>
          <a:xfrm>
            <a:off x="7046120" y="2328392"/>
            <a:ext cx="1066800" cy="384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BGP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F6D36C-B1C4-4C1A-BCDC-A145C58444DF}"/>
              </a:ext>
            </a:extLst>
          </p:cNvPr>
          <p:cNvSpPr/>
          <p:nvPr/>
        </p:nvSpPr>
        <p:spPr>
          <a:xfrm>
            <a:off x="8305800" y="2328392"/>
            <a:ext cx="1066800" cy="384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OSPF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433033-5051-4CE0-8C51-EF4CBC0681A5}"/>
              </a:ext>
            </a:extLst>
          </p:cNvPr>
          <p:cNvSpPr/>
          <p:nvPr/>
        </p:nvSpPr>
        <p:spPr>
          <a:xfrm>
            <a:off x="7046120" y="3036064"/>
            <a:ext cx="1066800" cy="384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IS-IS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9A5642-68D6-4485-BCF0-DA51685DA736}"/>
              </a:ext>
            </a:extLst>
          </p:cNvPr>
          <p:cNvSpPr/>
          <p:nvPr/>
        </p:nvSpPr>
        <p:spPr>
          <a:xfrm>
            <a:off x="8305800" y="3036064"/>
            <a:ext cx="1066800" cy="384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932221-6F5F-402A-ABF0-47E71EBA928D}"/>
              </a:ext>
            </a:extLst>
          </p:cNvPr>
          <p:cNvSpPr/>
          <p:nvPr/>
        </p:nvSpPr>
        <p:spPr>
          <a:xfrm>
            <a:off x="6648450" y="2101092"/>
            <a:ext cx="4238625" cy="1727957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FB7A8-F80D-44F7-9905-D37E3A8CFC7F}"/>
              </a:ext>
            </a:extLst>
          </p:cNvPr>
          <p:cNvSpPr/>
          <p:nvPr/>
        </p:nvSpPr>
        <p:spPr>
          <a:xfrm>
            <a:off x="9565480" y="2319060"/>
            <a:ext cx="1066800" cy="384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EVPN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0745BE-DBA8-4777-B765-881D459970A9}"/>
              </a:ext>
            </a:extLst>
          </p:cNvPr>
          <p:cNvSpPr/>
          <p:nvPr/>
        </p:nvSpPr>
        <p:spPr>
          <a:xfrm>
            <a:off x="9563099" y="3036064"/>
            <a:ext cx="1066800" cy="384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A62E9F-8229-4393-A300-0BF9B5EAD32A}"/>
              </a:ext>
            </a:extLst>
          </p:cNvPr>
          <p:cNvSpPr/>
          <p:nvPr/>
        </p:nvSpPr>
        <p:spPr>
          <a:xfrm>
            <a:off x="6648450" y="1069458"/>
            <a:ext cx="4295775" cy="676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Management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92F17-51F0-4540-A877-C4DED8ECC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3228530"/>
            <a:ext cx="2894161" cy="2894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EFD60-5806-4B08-BBFB-35F5DA77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3" y="3814569"/>
            <a:ext cx="2854177" cy="17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51C3DB2-8A06-4BCF-A0F1-483DD4AA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75" y="573419"/>
            <a:ext cx="3993093" cy="13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12759-C269-42F7-BC77-8FA7EB4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Network level testing with containers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975BE8-61BE-4D1E-89B0-08A26E901BC2}"/>
              </a:ext>
            </a:extLst>
          </p:cNvPr>
          <p:cNvSpPr/>
          <p:nvPr/>
        </p:nvSpPr>
        <p:spPr>
          <a:xfrm>
            <a:off x="442913" y="882977"/>
            <a:ext cx="7740142" cy="539468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CA7883-9782-405D-8044-BEDD69E1DB26}"/>
              </a:ext>
            </a:extLst>
          </p:cNvPr>
          <p:cNvSpPr/>
          <p:nvPr/>
        </p:nvSpPr>
        <p:spPr>
          <a:xfrm>
            <a:off x="1124940" y="1696981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BC83EC-50AB-4F89-B010-5261B4214BB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2116727" y="1954812"/>
            <a:ext cx="763273" cy="384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BF2173-52E2-4027-A7BA-A3E5F66B627A}"/>
              </a:ext>
            </a:extLst>
          </p:cNvPr>
          <p:cNvSpPr txBox="1"/>
          <p:nvPr/>
        </p:nvSpPr>
        <p:spPr>
          <a:xfrm>
            <a:off x="442913" y="875161"/>
            <a:ext cx="293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274B"/>
                </a:solidFill>
                <a:latin typeface="Arial" pitchFamily="34" charset="0"/>
              </a:rPr>
              <a:t>Host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E82869-C28B-4E68-BE8A-8B596BC17971}"/>
              </a:ext>
            </a:extLst>
          </p:cNvPr>
          <p:cNvSpPr/>
          <p:nvPr/>
        </p:nvSpPr>
        <p:spPr>
          <a:xfrm>
            <a:off x="943988" y="1323746"/>
            <a:ext cx="3171708" cy="2328398"/>
          </a:xfrm>
          <a:prstGeom prst="rect">
            <a:avLst/>
          </a:prstGeom>
          <a:noFill/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4376EE-AF1F-44AC-B03C-E4321069BEE9}"/>
              </a:ext>
            </a:extLst>
          </p:cNvPr>
          <p:cNvSpPr txBox="1"/>
          <p:nvPr/>
        </p:nvSpPr>
        <p:spPr>
          <a:xfrm>
            <a:off x="887809" y="131097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00274B"/>
                </a:solidFill>
                <a:latin typeface="Arial" pitchFamily="34" charset="0"/>
              </a:rPr>
              <a:t>VM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42F22B-5552-4C89-8B18-47D425E5EF75}"/>
              </a:ext>
            </a:extLst>
          </p:cNvPr>
          <p:cNvSpPr/>
          <p:nvPr/>
        </p:nvSpPr>
        <p:spPr>
          <a:xfrm>
            <a:off x="2880000" y="1697365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5D38A5-9B70-4AE4-8570-45019C5798F3}"/>
              </a:ext>
            </a:extLst>
          </p:cNvPr>
          <p:cNvSpPr/>
          <p:nvPr/>
        </p:nvSpPr>
        <p:spPr>
          <a:xfrm>
            <a:off x="1980649" y="2783974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261F97-B97A-4F48-98B6-DC19EE61CC2D}"/>
              </a:ext>
            </a:extLst>
          </p:cNvPr>
          <p:cNvCxnSpPr/>
          <p:nvPr/>
        </p:nvCxnSpPr>
        <p:spPr>
          <a:xfrm>
            <a:off x="1599011" y="2222259"/>
            <a:ext cx="689460" cy="561330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4C8BD4-1FE7-4C59-A0B3-696E03435181}"/>
              </a:ext>
            </a:extLst>
          </p:cNvPr>
          <p:cNvCxnSpPr/>
          <p:nvPr/>
        </p:nvCxnSpPr>
        <p:spPr>
          <a:xfrm flipH="1">
            <a:off x="2650609" y="2199811"/>
            <a:ext cx="686434" cy="583779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DF7CD08-B0EE-469F-BBD5-65CF131C4EFA}"/>
              </a:ext>
            </a:extLst>
          </p:cNvPr>
          <p:cNvSpPr/>
          <p:nvPr/>
        </p:nvSpPr>
        <p:spPr>
          <a:xfrm>
            <a:off x="1001573" y="4025379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2C277-7873-4213-A8CB-6336553C3ED7}"/>
              </a:ext>
            </a:extLst>
          </p:cNvPr>
          <p:cNvCxnSpPr>
            <a:cxnSpLocks/>
            <a:stCxn id="48" idx="2"/>
            <a:endCxn id="52" idx="1"/>
          </p:cNvCxnSpPr>
          <p:nvPr/>
        </p:nvCxnSpPr>
        <p:spPr>
          <a:xfrm>
            <a:off x="1497467" y="4541042"/>
            <a:ext cx="629159" cy="426141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0F74C0A-859E-44D2-84B7-23C00A34F669}"/>
              </a:ext>
            </a:extLst>
          </p:cNvPr>
          <p:cNvSpPr/>
          <p:nvPr/>
        </p:nvSpPr>
        <p:spPr>
          <a:xfrm>
            <a:off x="943988" y="3802353"/>
            <a:ext cx="3171708" cy="2328398"/>
          </a:xfrm>
          <a:prstGeom prst="rect">
            <a:avLst/>
          </a:prstGeom>
          <a:noFill/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827A24-DB64-4A82-82F5-A5D0D8845467}"/>
              </a:ext>
            </a:extLst>
          </p:cNvPr>
          <p:cNvSpPr txBox="1"/>
          <p:nvPr/>
        </p:nvSpPr>
        <p:spPr>
          <a:xfrm>
            <a:off x="887809" y="378958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00274B"/>
                </a:solidFill>
                <a:latin typeface="Arial" pitchFamily="34" charset="0"/>
              </a:rPr>
              <a:t>VM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31CF2A-3650-40B4-8122-50E471CDBCD6}"/>
              </a:ext>
            </a:extLst>
          </p:cNvPr>
          <p:cNvSpPr/>
          <p:nvPr/>
        </p:nvSpPr>
        <p:spPr>
          <a:xfrm>
            <a:off x="2126626" y="4709351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2FC88F-AC6B-455B-ADB0-FCAE75951C07}"/>
              </a:ext>
            </a:extLst>
          </p:cNvPr>
          <p:cNvSpPr/>
          <p:nvPr/>
        </p:nvSpPr>
        <p:spPr>
          <a:xfrm>
            <a:off x="988862" y="5534254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BF2177-22DE-4161-9088-AC8881B2C88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1484756" y="4967183"/>
            <a:ext cx="641870" cy="540458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DAEFC7-FE41-43E7-A5F2-DF52CC7A4F61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3118413" y="4541041"/>
            <a:ext cx="449560" cy="357594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B50AEC-8846-4F22-BDE4-E8ED46299C92}"/>
              </a:ext>
            </a:extLst>
          </p:cNvPr>
          <p:cNvSpPr/>
          <p:nvPr/>
        </p:nvSpPr>
        <p:spPr>
          <a:xfrm>
            <a:off x="4549357" y="1698089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ADE85D-7F53-4791-9510-203017317E2A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5541144" y="1955920"/>
            <a:ext cx="763273" cy="384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DAD69A0-10EE-4C15-80C4-95968B1F5744}"/>
              </a:ext>
            </a:extLst>
          </p:cNvPr>
          <p:cNvSpPr/>
          <p:nvPr/>
        </p:nvSpPr>
        <p:spPr>
          <a:xfrm>
            <a:off x="4368405" y="1324854"/>
            <a:ext cx="3171708" cy="2328398"/>
          </a:xfrm>
          <a:prstGeom prst="rect">
            <a:avLst/>
          </a:prstGeom>
          <a:noFill/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5B150D-D8B9-49C9-AAF8-53B9F7733967}"/>
              </a:ext>
            </a:extLst>
          </p:cNvPr>
          <p:cNvSpPr txBox="1"/>
          <p:nvPr/>
        </p:nvSpPr>
        <p:spPr>
          <a:xfrm>
            <a:off x="4312226" y="131208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00274B"/>
                </a:solidFill>
                <a:latin typeface="Arial" pitchFamily="34" charset="0"/>
              </a:rPr>
              <a:t>VM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EA02F2-B86D-4C4C-A632-C0E7C7903E93}"/>
              </a:ext>
            </a:extLst>
          </p:cNvPr>
          <p:cNvSpPr/>
          <p:nvPr/>
        </p:nvSpPr>
        <p:spPr>
          <a:xfrm>
            <a:off x="6304417" y="1698473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2FE3BE-5256-43F7-B6E1-A04CE0E8471A}"/>
              </a:ext>
            </a:extLst>
          </p:cNvPr>
          <p:cNvSpPr/>
          <p:nvPr/>
        </p:nvSpPr>
        <p:spPr>
          <a:xfrm>
            <a:off x="4580668" y="2805694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999360-9B5A-4567-A5CC-24EAAAFE5D17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5045251" y="2213752"/>
            <a:ext cx="31311" cy="591942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3895DE-BF13-416C-AFAA-E69DAA2F0C26}"/>
              </a:ext>
            </a:extLst>
          </p:cNvPr>
          <p:cNvCxnSpPr>
            <a:cxnSpLocks/>
          </p:cNvCxnSpPr>
          <p:nvPr/>
        </p:nvCxnSpPr>
        <p:spPr>
          <a:xfrm flipH="1">
            <a:off x="6761441" y="2200919"/>
            <a:ext cx="19" cy="604775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7AD64A0-7902-47EC-9413-861925ABB5F3}"/>
              </a:ext>
            </a:extLst>
          </p:cNvPr>
          <p:cNvSpPr/>
          <p:nvPr/>
        </p:nvSpPr>
        <p:spPr>
          <a:xfrm>
            <a:off x="4549338" y="4162817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434EE4-ADA8-4E04-84F8-E3755403973B}"/>
              </a:ext>
            </a:extLst>
          </p:cNvPr>
          <p:cNvCxnSpPr>
            <a:stCxn id="64" idx="3"/>
            <a:endCxn id="68" idx="1"/>
          </p:cNvCxnSpPr>
          <p:nvPr/>
        </p:nvCxnSpPr>
        <p:spPr>
          <a:xfrm>
            <a:off x="5541125" y="4420648"/>
            <a:ext cx="763273" cy="384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90948AC-CBF3-4D46-A4A8-2504C3E1AC5E}"/>
              </a:ext>
            </a:extLst>
          </p:cNvPr>
          <p:cNvSpPr/>
          <p:nvPr/>
        </p:nvSpPr>
        <p:spPr>
          <a:xfrm>
            <a:off x="4368386" y="3789582"/>
            <a:ext cx="3171708" cy="2328398"/>
          </a:xfrm>
          <a:prstGeom prst="rect">
            <a:avLst/>
          </a:prstGeom>
          <a:noFill/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8F215C-0F2C-4A0C-9C26-B0540E6E9173}"/>
              </a:ext>
            </a:extLst>
          </p:cNvPr>
          <p:cNvSpPr txBox="1"/>
          <p:nvPr/>
        </p:nvSpPr>
        <p:spPr>
          <a:xfrm>
            <a:off x="4312207" y="37768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00274B"/>
                </a:solidFill>
                <a:latin typeface="Arial" pitchFamily="34" charset="0"/>
              </a:rPr>
              <a:t>VM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A5E93E-1C31-49DF-923E-B9BA0537551F}"/>
              </a:ext>
            </a:extLst>
          </p:cNvPr>
          <p:cNvSpPr/>
          <p:nvPr/>
        </p:nvSpPr>
        <p:spPr>
          <a:xfrm>
            <a:off x="6304398" y="4163201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99D96D-C245-41B3-96C8-F51621ABBC3A}"/>
              </a:ext>
            </a:extLst>
          </p:cNvPr>
          <p:cNvSpPr/>
          <p:nvPr/>
        </p:nvSpPr>
        <p:spPr>
          <a:xfrm>
            <a:off x="5405047" y="5249810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AEB545-EC0E-4E81-8A21-4D34A11179CC}"/>
              </a:ext>
            </a:extLst>
          </p:cNvPr>
          <p:cNvCxnSpPr/>
          <p:nvPr/>
        </p:nvCxnSpPr>
        <p:spPr>
          <a:xfrm>
            <a:off x="5023409" y="4688095"/>
            <a:ext cx="689460" cy="561330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61DE73-085D-4E01-BE66-173E40012AEC}"/>
              </a:ext>
            </a:extLst>
          </p:cNvPr>
          <p:cNvCxnSpPr/>
          <p:nvPr/>
        </p:nvCxnSpPr>
        <p:spPr>
          <a:xfrm flipH="1">
            <a:off x="6075007" y="4665647"/>
            <a:ext cx="686434" cy="583779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C710F3AE-29AF-4273-BD5E-F529055D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61" y="1738705"/>
            <a:ext cx="2190026" cy="142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9D8B0-E450-4166-B1C8-8CACA6866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42" y="3652144"/>
            <a:ext cx="2338259" cy="1399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C6E30-3FE5-4F5F-9AC8-62D198A5F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6" y="4871180"/>
            <a:ext cx="2938506" cy="146925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A46E6D-4D74-4E7A-8FF3-B419CAC24A6B}"/>
              </a:ext>
            </a:extLst>
          </p:cNvPr>
          <p:cNvSpPr/>
          <p:nvPr/>
        </p:nvSpPr>
        <p:spPr>
          <a:xfrm>
            <a:off x="6202195" y="2829278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D347F9-F871-485E-AD3C-D71BAE8F07B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5572455" y="3063526"/>
            <a:ext cx="629740" cy="23584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54977E-63F2-45A5-BA03-04A3D8B951B2}"/>
              </a:ext>
            </a:extLst>
          </p:cNvPr>
          <p:cNvSpPr/>
          <p:nvPr/>
        </p:nvSpPr>
        <p:spPr>
          <a:xfrm>
            <a:off x="3072079" y="4025378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ED0C08-26A0-4D80-A50B-70E969825DB7}"/>
              </a:ext>
            </a:extLst>
          </p:cNvPr>
          <p:cNvSpPr/>
          <p:nvPr/>
        </p:nvSpPr>
        <p:spPr>
          <a:xfrm>
            <a:off x="3060537" y="5534254"/>
            <a:ext cx="991787" cy="515663"/>
          </a:xfrm>
          <a:prstGeom prst="rect">
            <a:avLst/>
          </a:prstGeom>
          <a:solidFill>
            <a:srgbClr val="D97300"/>
          </a:solidFill>
          <a:ln w="25400" cap="flat" cmpd="sng" algn="ctr">
            <a:solidFill>
              <a:srgbClr val="D97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Container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C98310-1D6C-4461-BC0F-7C916CFD6E2B}"/>
              </a:ext>
            </a:extLst>
          </p:cNvPr>
          <p:cNvCxnSpPr>
            <a:cxnSpLocks/>
            <a:stCxn id="78" idx="0"/>
            <a:endCxn id="52" idx="3"/>
          </p:cNvCxnSpPr>
          <p:nvPr/>
        </p:nvCxnSpPr>
        <p:spPr>
          <a:xfrm flipH="1" flipV="1">
            <a:off x="3118413" y="4967183"/>
            <a:ext cx="438018" cy="567071"/>
          </a:xfrm>
          <a:prstGeom prst="line">
            <a:avLst/>
          </a:prstGeom>
          <a:noFill/>
          <a:ln w="38100" cap="flat" cmpd="sng" algn="ctr">
            <a:solidFill>
              <a:srgbClr val="00274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4781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417D-318A-422C-995F-D9C1E97C2E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Exploratory testing using CLI</a:t>
            </a:r>
          </a:p>
          <a:p>
            <a:r>
              <a:rPr lang="en-US" dirty="0"/>
              <a:t>Build virtual networks as defined in the test</a:t>
            </a:r>
          </a:p>
          <a:p>
            <a:r>
              <a:rPr lang="en-US" dirty="0"/>
              <a:t>Configure via NETCONF/YANG</a:t>
            </a:r>
          </a:p>
          <a:p>
            <a:r>
              <a:rPr lang="en-US" dirty="0"/>
              <a:t>Python automation framework using </a:t>
            </a:r>
            <a:r>
              <a:rPr lang="en-US" dirty="0" err="1"/>
              <a:t>ncclient</a:t>
            </a:r>
            <a:endParaRPr lang="en-US" dirty="0"/>
          </a:p>
          <a:p>
            <a:r>
              <a:rPr lang="en-US" dirty="0"/>
              <a:t>Test scripts</a:t>
            </a:r>
          </a:p>
          <a:p>
            <a:pPr lvl="1"/>
            <a:r>
              <a:rPr lang="en-US" dirty="0"/>
              <a:t>configure network nodes</a:t>
            </a:r>
          </a:p>
          <a:p>
            <a:pPr lvl="1"/>
            <a:r>
              <a:rPr lang="en-US" dirty="0"/>
              <a:t>verify state and connectivity</a:t>
            </a:r>
          </a:p>
          <a:p>
            <a:pPr lvl="1"/>
            <a:r>
              <a:rPr lang="en-US" dirty="0"/>
              <a:t>modify network</a:t>
            </a:r>
          </a:p>
          <a:p>
            <a:r>
              <a:rPr lang="en-US" dirty="0"/>
              <a:t>Perturbation testing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8D2E4-51D7-42BC-A344-B2133701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47" y="3559951"/>
            <a:ext cx="5133306" cy="2771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79072-739B-490C-9238-54F3515B3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53" y="394717"/>
            <a:ext cx="3034283" cy="30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417D-318A-422C-995F-D9C1E97C2E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3776101" cy="4912629"/>
          </a:xfrm>
        </p:spPr>
        <p:txBody>
          <a:bodyPr/>
          <a:lstStyle/>
          <a:p>
            <a:r>
              <a:rPr lang="en-US" dirty="0"/>
              <a:t>CI framework builds code, runs UTs, static analysis and network level tests</a:t>
            </a:r>
          </a:p>
          <a:p>
            <a:r>
              <a:rPr lang="en-US" dirty="0"/>
              <a:t>7000 network level tests</a:t>
            </a:r>
          </a:p>
          <a:p>
            <a:r>
              <a:rPr lang="en-US" dirty="0"/>
              <a:t>If pipeline passes code goes into release branch</a:t>
            </a:r>
          </a:p>
          <a:p>
            <a:r>
              <a:rPr lang="en-US" dirty="0"/>
              <a:t>Able to continuously change protocol code and deliver weekly to customers without regressions</a:t>
            </a:r>
          </a:p>
          <a:p>
            <a:r>
              <a:rPr lang="en-US" dirty="0"/>
              <a:t>Deployment using Ansible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F4901-9501-4326-AEEE-E6826CA6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4" y="1259570"/>
            <a:ext cx="7530073" cy="420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00FDB-146E-4156-AB80-2C757CB38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6468"/>
            <a:ext cx="2018222" cy="16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F16-539B-4F97-8EEC-958940C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you using / could you use the same techniques?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B3095-6BC7-4C64-860F-C73705CAB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3338573"/>
            <a:ext cx="5457826" cy="253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628E5-C542-4956-80D9-173B54A8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988980"/>
            <a:ext cx="571579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4905"/>
      </p:ext>
    </p:extLst>
  </p:cSld>
  <p:clrMapOvr>
    <a:masterClrMapping/>
  </p:clrMapOvr>
</p:sld>
</file>

<file path=ppt/theme/theme1.xml><?xml version="1.0" encoding="utf-8"?>
<a:theme xmlns:a="http://schemas.openxmlformats.org/drawingml/2006/main" name="metaswitch template">
  <a:themeElements>
    <a:clrScheme name="Metaswitch 2019">
      <a:dk1>
        <a:srgbClr val="A3A0A3"/>
      </a:dk1>
      <a:lt1>
        <a:sysClr val="window" lastClr="FFFFFF"/>
      </a:lt1>
      <a:dk2>
        <a:srgbClr val="00274B"/>
      </a:dk2>
      <a:lt2>
        <a:srgbClr val="FFFFFF"/>
      </a:lt2>
      <a:accent1>
        <a:srgbClr val="00274B"/>
      </a:accent1>
      <a:accent2>
        <a:srgbClr val="D9731D"/>
      </a:accent2>
      <a:accent3>
        <a:srgbClr val="A3A0A3"/>
      </a:accent3>
      <a:accent4>
        <a:srgbClr val="314F8F"/>
      </a:accent4>
      <a:accent5>
        <a:srgbClr val="FB9200"/>
      </a:accent5>
      <a:accent6>
        <a:srgbClr val="021334"/>
      </a:accent6>
      <a:hlink>
        <a:srgbClr val="FB9200"/>
      </a:hlink>
      <a:folHlink>
        <a:srgbClr val="314F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taswitch corporate template widescreen.potm" id="{48F29C34-E149-4153-B11B-937C3C0175F8}" vid="{5A908706-B034-4EC9-B0F7-D72D9BB31935}"/>
    </a:ext>
  </a:extLst>
</a:theme>
</file>

<file path=ppt/theme/theme2.xml><?xml version="1.0" encoding="utf-8"?>
<a:theme xmlns:a="http://schemas.openxmlformats.org/drawingml/2006/main" name="Body master">
  <a:themeElements>
    <a:clrScheme name="Metaswitch 2016 1">
      <a:dk1>
        <a:srgbClr val="00274B"/>
      </a:dk1>
      <a:lt1>
        <a:srgbClr val="FFFFFF"/>
      </a:lt1>
      <a:dk2>
        <a:srgbClr val="666366"/>
      </a:dk2>
      <a:lt2>
        <a:srgbClr val="FFFFFF"/>
      </a:lt2>
      <a:accent1>
        <a:srgbClr val="D97300"/>
      </a:accent1>
      <a:accent2>
        <a:srgbClr val="00274B"/>
      </a:accent2>
      <a:accent3>
        <a:srgbClr val="D4470F"/>
      </a:accent3>
      <a:accent4>
        <a:srgbClr val="5E1492"/>
      </a:accent4>
      <a:accent5>
        <a:srgbClr val="EBED14"/>
      </a:accent5>
      <a:accent6>
        <a:srgbClr val="2B379E"/>
      </a:accent6>
      <a:hlink>
        <a:srgbClr val="D97300"/>
      </a:hlink>
      <a:folHlink>
        <a:srgbClr val="D97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13">
        <a:dk1>
          <a:srgbClr val="FFFFFF"/>
        </a:dk1>
        <a:lt1>
          <a:srgbClr val="FFFFFF"/>
        </a:lt1>
        <a:dk2>
          <a:srgbClr val="00197D"/>
        </a:dk2>
        <a:lt2>
          <a:srgbClr val="00197D"/>
        </a:lt2>
        <a:accent1>
          <a:srgbClr val="9194B6"/>
        </a:accent1>
        <a:accent2>
          <a:srgbClr val="FF6E00"/>
        </a:accent2>
        <a:accent3>
          <a:srgbClr val="AAABBF"/>
        </a:accent3>
        <a:accent4>
          <a:srgbClr val="DADADA"/>
        </a:accent4>
        <a:accent5>
          <a:srgbClr val="C7C8D7"/>
        </a:accent5>
        <a:accent6>
          <a:srgbClr val="E76300"/>
        </a:accent6>
        <a:hlink>
          <a:srgbClr val="00AAC8"/>
        </a:hlink>
        <a:folHlink>
          <a:srgbClr val="FAB9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14">
        <a:dk1>
          <a:srgbClr val="00197D"/>
        </a:dk1>
        <a:lt1>
          <a:srgbClr val="FFFFFF"/>
        </a:lt1>
        <a:dk2>
          <a:srgbClr val="00197D"/>
        </a:dk2>
        <a:lt2>
          <a:srgbClr val="FFFFFF"/>
        </a:lt2>
        <a:accent1>
          <a:srgbClr val="9194B6"/>
        </a:accent1>
        <a:accent2>
          <a:srgbClr val="FF6E00"/>
        </a:accent2>
        <a:accent3>
          <a:srgbClr val="FFFFFF"/>
        </a:accent3>
        <a:accent4>
          <a:srgbClr val="00146A"/>
        </a:accent4>
        <a:accent5>
          <a:srgbClr val="C7C8D7"/>
        </a:accent5>
        <a:accent6>
          <a:srgbClr val="E76300"/>
        </a:accent6>
        <a:hlink>
          <a:srgbClr val="00AAC8"/>
        </a:hlink>
        <a:folHlink>
          <a:srgbClr val="FAB9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etaswitch 2015.potm" id="{E8D126AA-F536-4ABD-B41D-39103C76B482}" vid="{064237FE-B5EA-4804-A916-C67AC33B954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C094560A76A418166EDA7E079875C" ma:contentTypeVersion="7" ma:contentTypeDescription="Create a new document." ma:contentTypeScope="" ma:versionID="721e29fb08c0b50caca6f478d5d8c8d2">
  <xsd:schema xmlns:xsd="http://www.w3.org/2001/XMLSchema" xmlns:xs="http://www.w3.org/2001/XMLSchema" xmlns:p="http://schemas.microsoft.com/office/2006/metadata/properties" xmlns:ns2="165779ff-2a86-4dc0-9151-bcc526be2080" xmlns:ns3="f9319261-2c9d-4900-b358-0395a2905ca2" targetNamespace="http://schemas.microsoft.com/office/2006/metadata/properties" ma:root="true" ma:fieldsID="fadc17fbb6fe51bc266e7ceab4377c7e" ns2:_="" ns3:_="">
    <xsd:import namespace="165779ff-2a86-4dc0-9151-bcc526be2080"/>
    <xsd:import namespace="f9319261-2c9d-4900-b358-0395a2905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779ff-2a86-4dc0-9151-bcc526be20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19261-2c9d-4900-b358-0395a2905c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4E2A3-84A1-427F-BBC8-11095874440F}">
  <ds:schemaRefs>
    <ds:schemaRef ds:uri="http://schemas.openxmlformats.org/package/2006/metadata/core-properties"/>
    <ds:schemaRef ds:uri="f9319261-2c9d-4900-b358-0395a2905ca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165779ff-2a86-4dc0-9151-bcc526be208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FA9D89-3AB3-44C6-B8D5-334C26AB34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117740-EB1E-4BAB-B397-6B28B4A8E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779ff-2a86-4dc0-9151-bcc526be2080"/>
    <ds:schemaRef ds:uri="f9319261-2c9d-4900-b358-0395a2905c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Metaswitch corporate template widescreen</Template>
  <TotalTime>532</TotalTime>
  <Words>193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 3</vt:lpstr>
      <vt:lpstr>metaswitch template</vt:lpstr>
      <vt:lpstr>Body master</vt:lpstr>
      <vt:lpstr>Testing network protocol software</vt:lpstr>
      <vt:lpstr>Network Protocols</vt:lpstr>
      <vt:lpstr>You might have used our software</vt:lpstr>
      <vt:lpstr>PowerPoint Presentation</vt:lpstr>
      <vt:lpstr>Testing</vt:lpstr>
      <vt:lpstr>Network level testing with containers</vt:lpstr>
      <vt:lpstr>Automation</vt:lpstr>
      <vt:lpstr>Continuous Delivery</vt:lpstr>
      <vt:lpstr>Are you using / could you use the same techniques?</vt:lpstr>
      <vt:lpstr>Can you help?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network protocol software</dc:title>
  <dc:creator>David Parker</dc:creator>
  <cp:lastModifiedBy>David Parker</cp:lastModifiedBy>
  <cp:revision>38</cp:revision>
  <cp:lastPrinted>2019-04-02T19:53:02Z</cp:lastPrinted>
  <dcterms:created xsi:type="dcterms:W3CDTF">2019-10-04T14:12:29Z</dcterms:created>
  <dcterms:modified xsi:type="dcterms:W3CDTF">2019-10-11T09:13:42Z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0x01010013DC094560A76A418166EDA7E079875C</vt:lpwstr>
  </property>
</Properties>
</file>