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88" r:id="rId10"/>
    <p:sldId id="289" r:id="rId11"/>
    <p:sldId id="298" r:id="rId12"/>
    <p:sldId id="29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88"/>
            <p14:sldId id="289"/>
            <p14:sldId id="298"/>
            <p14:sldId id="299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/>
    <p:restoredTop sz="94798"/>
  </p:normalViewPr>
  <p:slideViewPr>
    <p:cSldViewPr snapToGrid="0">
      <p:cViewPr varScale="1">
        <p:scale>
          <a:sx n="114" d="100"/>
          <a:sy n="114" d="100"/>
        </p:scale>
        <p:origin x="176" y="1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4/1/25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4/1/25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pbeginner.com/" TargetMode="External"/><Relationship Id="rId7" Type="http://schemas.openxmlformats.org/officeDocument/2006/relationships/hyperlink" Target="https://www.youtube.com/c/Elementor" TargetMode="External"/><Relationship Id="rId2" Type="http://schemas.openxmlformats.org/officeDocument/2006/relationships/hyperlink" Target="https://wordpress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@FerdyKorp" TargetMode="External"/><Relationship Id="rId5" Type="http://schemas.openxmlformats.org/officeDocument/2006/relationships/hyperlink" Target="https://www.youtube.com/c/WPCrafter" TargetMode="External"/><Relationship Id="rId4" Type="http://schemas.openxmlformats.org/officeDocument/2006/relationships/hyperlink" Target="https://wptuts.co.u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wp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Getting started with - </a:t>
            </a:r>
            <a:r>
              <a:rPr lang="en-GB" sz="4000" dirty="0" err="1">
                <a:solidFill>
                  <a:schemeClr val="tx1"/>
                </a:solidFill>
              </a:rPr>
              <a:t>Wordpress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Are Plugins?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Extend site functionality without writing code</a:t>
            </a:r>
          </a:p>
          <a:p>
            <a:r>
              <a:rPr lang="en-GB" dirty="0"/>
              <a:t>Add features: SEO, contact forms, e-commerce, security</a:t>
            </a:r>
          </a:p>
          <a:p>
            <a:r>
              <a:rPr lang="en-GB" dirty="0"/>
              <a:t>Free &amp; premium plugins available</a:t>
            </a:r>
          </a:p>
          <a:p>
            <a:r>
              <a:rPr lang="en-GB" dirty="0"/>
              <a:t>Install from WordPress Dashboard &gt; Plugins</a:t>
            </a:r>
          </a:p>
        </p:txBody>
      </p:sp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7691A-315E-CC89-22EB-0AAFECE8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5B75-BAC0-2DB6-C946-1CDC9458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20 Popular Plugins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194A4-7E40-3656-86F1-AA869752C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 lnSpcReduction="10000"/>
          </a:bodyPr>
          <a:lstStyle/>
          <a:p>
            <a:r>
              <a:rPr lang="en-GB" dirty="0"/>
              <a:t>Yoast SEO</a:t>
            </a:r>
          </a:p>
          <a:p>
            <a:r>
              <a:rPr lang="en-GB" dirty="0" err="1"/>
              <a:t>Elementor</a:t>
            </a:r>
            <a:endParaRPr lang="en-GB" dirty="0"/>
          </a:p>
          <a:p>
            <a:r>
              <a:rPr lang="en-GB" dirty="0"/>
              <a:t>Contact Form 7</a:t>
            </a:r>
          </a:p>
          <a:p>
            <a:r>
              <a:rPr lang="en-GB" dirty="0"/>
              <a:t>WooCommerce</a:t>
            </a:r>
          </a:p>
          <a:p>
            <a:r>
              <a:rPr lang="en-GB" dirty="0" err="1"/>
              <a:t>WPForms</a:t>
            </a:r>
            <a:endParaRPr lang="en-GB" dirty="0"/>
          </a:p>
          <a:p>
            <a:r>
              <a:rPr lang="en-GB" dirty="0" err="1"/>
              <a:t>Akismet</a:t>
            </a:r>
            <a:endParaRPr lang="en-GB" dirty="0"/>
          </a:p>
          <a:p>
            <a:r>
              <a:rPr lang="en-GB" dirty="0"/>
              <a:t>Jetpack</a:t>
            </a:r>
          </a:p>
          <a:p>
            <a:r>
              <a:rPr lang="en-GB" dirty="0" err="1"/>
              <a:t>UpdraftPlus</a:t>
            </a:r>
            <a:r>
              <a:rPr lang="en-GB" dirty="0"/>
              <a:t> (Backups)</a:t>
            </a:r>
          </a:p>
          <a:p>
            <a:r>
              <a:rPr lang="en-GB" dirty="0"/>
              <a:t>All-in-One WP Migration</a:t>
            </a:r>
          </a:p>
          <a:p>
            <a:r>
              <a:rPr lang="en-GB" dirty="0" err="1"/>
              <a:t>Wordfence</a:t>
            </a:r>
            <a:r>
              <a:rPr lang="en-GB" dirty="0"/>
              <a:t> (Security)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5B8304-E223-B161-3095-E8103E190EDF}"/>
              </a:ext>
            </a:extLst>
          </p:cNvPr>
          <p:cNvSpPr txBox="1">
            <a:spLocks/>
          </p:cNvSpPr>
          <p:nvPr/>
        </p:nvSpPr>
        <p:spPr>
          <a:xfrm>
            <a:off x="5893422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GB" dirty="0"/>
              <a:t>Advanced Custom Fields (ACF)</a:t>
            </a:r>
          </a:p>
          <a:p>
            <a:pPr>
              <a:buFont typeface="+mj-lt"/>
              <a:buAutoNum type="arabicPeriod"/>
            </a:pPr>
            <a:r>
              <a:rPr lang="en-GB" dirty="0"/>
              <a:t>WP Rocket</a:t>
            </a:r>
          </a:p>
          <a:p>
            <a:pPr>
              <a:buFont typeface="+mj-lt"/>
              <a:buAutoNum type="arabicPeriod"/>
            </a:pPr>
            <a:r>
              <a:rPr lang="en-GB" dirty="0"/>
              <a:t>Redirection</a:t>
            </a:r>
          </a:p>
          <a:p>
            <a:pPr>
              <a:buFont typeface="+mj-lt"/>
              <a:buAutoNum type="arabicPeriod"/>
            </a:pPr>
            <a:r>
              <a:rPr lang="en-GB" dirty="0" err="1"/>
              <a:t>MonsterInsights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Google Site Kit</a:t>
            </a:r>
          </a:p>
          <a:p>
            <a:pPr>
              <a:buFont typeface="+mj-lt"/>
              <a:buAutoNum type="arabicPeriod"/>
            </a:pPr>
            <a:r>
              <a:rPr lang="en-GB" dirty="0" err="1"/>
              <a:t>MemberPress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Mailchimp for WP</a:t>
            </a:r>
          </a:p>
          <a:p>
            <a:pPr>
              <a:buFont typeface="+mj-lt"/>
              <a:buAutoNum type="arabicPeriod"/>
            </a:pPr>
            <a:r>
              <a:rPr lang="en-GB" dirty="0"/>
              <a:t>Really Simple SSL</a:t>
            </a:r>
          </a:p>
          <a:p>
            <a:pPr>
              <a:buFont typeface="+mj-lt"/>
              <a:buAutoNum type="arabicPeriod"/>
            </a:pPr>
            <a:r>
              <a:rPr lang="en-GB" dirty="0"/>
              <a:t>Broken Link Checker</a:t>
            </a:r>
          </a:p>
          <a:p>
            <a:pPr>
              <a:buFont typeface="+mj-lt"/>
              <a:buAutoNum type="arabicPeriod"/>
            </a:pPr>
            <a:r>
              <a:rPr lang="en-GB" dirty="0"/>
              <a:t>WP Mail SMTP</a:t>
            </a:r>
          </a:p>
        </p:txBody>
      </p:sp>
    </p:spTree>
    <p:extLst>
      <p:ext uri="{BB962C8B-B14F-4D97-AF65-F5344CB8AC3E}">
        <p14:creationId xmlns:p14="http://schemas.microsoft.com/office/powerpoint/2010/main" val="339251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02CAE-8A26-3AA1-56E4-EF1A463AD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CEB7-C197-9DA3-A0FE-97527500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Further 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792E-56E7-A312-99A5-73FA18AB5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Websites</a:t>
            </a:r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wordpress.org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WPBeginner.com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WPTuts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E8DDA6-1294-FE4B-3630-43D414AC23A8}"/>
              </a:ext>
            </a:extLst>
          </p:cNvPr>
          <p:cNvSpPr txBox="1">
            <a:spLocks/>
          </p:cNvSpPr>
          <p:nvPr/>
        </p:nvSpPr>
        <p:spPr>
          <a:xfrm>
            <a:off x="5795451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YouTube Channels</a:t>
            </a:r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WPCrafter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Ferdy Korpershoek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Elementor Channel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https://</a:t>
            </a:r>
            <a:r>
              <a:rPr lang="en-GB" dirty="0" err="1"/>
              <a:t>youtu.be</a:t>
            </a:r>
            <a:r>
              <a:rPr lang="en-GB" dirty="0"/>
              <a:t>/RaubX3akPIc</a:t>
            </a:r>
          </a:p>
        </p:txBody>
      </p:sp>
    </p:spTree>
    <p:extLst>
      <p:ext uri="{BB962C8B-B14F-4D97-AF65-F5344CB8AC3E}">
        <p14:creationId xmlns:p14="http://schemas.microsoft.com/office/powerpoint/2010/main" val="267409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 Developer's Intro to the World’s Most Popular 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What is WordPress</a:t>
            </a:r>
          </a:p>
          <a:p>
            <a:pPr>
              <a:buFont typeface="+mj-lt"/>
              <a:buAutoNum type="arabicPeriod"/>
            </a:pPr>
            <a:r>
              <a:rPr lang="en-GB" dirty="0"/>
              <a:t>WordPress in the market place</a:t>
            </a:r>
          </a:p>
          <a:p>
            <a:pPr>
              <a:buFont typeface="+mj-lt"/>
              <a:buAutoNum type="arabicPeriod"/>
            </a:pPr>
            <a:r>
              <a:rPr lang="en-GB" dirty="0"/>
              <a:t>Installing locally</a:t>
            </a:r>
          </a:p>
          <a:p>
            <a:pPr>
              <a:buFont typeface="+mj-lt"/>
              <a:buAutoNum type="arabicPeriod"/>
            </a:pPr>
            <a:r>
              <a:rPr lang="en-GB" dirty="0"/>
              <a:t>Plugins, Themes and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</a:t>
            </a:r>
            <a:r>
              <a:rPr lang="en-GB" dirty="0" err="1"/>
              <a:t>wordpress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354127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Open-source Content Management System (CMS)</a:t>
            </a:r>
          </a:p>
          <a:p>
            <a:r>
              <a:rPr lang="en-GB" dirty="0"/>
              <a:t>Built with PHP &amp; MySQL</a:t>
            </a:r>
          </a:p>
          <a:p>
            <a:r>
              <a:rPr lang="en-GB" dirty="0"/>
              <a:t>Powers 43%+ of the web</a:t>
            </a:r>
          </a:p>
          <a:p>
            <a:r>
              <a:rPr lang="en-GB" dirty="0"/>
              <a:t>Two types: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WordPress.org</a:t>
            </a:r>
            <a:r>
              <a:rPr lang="en-GB" dirty="0"/>
              <a:t> – self-hosted (developer-friendly)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WordPress.com</a:t>
            </a:r>
            <a:r>
              <a:rPr lang="en-GB" dirty="0"/>
              <a:t> – hosted, limited customization</a:t>
            </a:r>
          </a:p>
        </p:txBody>
      </p:sp>
      <p:pic>
        <p:nvPicPr>
          <p:cNvPr id="1026" name="Picture 2" descr="WordPress Logo and symbol, meaning, history, PNG, brand">
            <a:extLst>
              <a:ext uri="{FF2B5EF4-FFF2-40B4-BE49-F238E27FC236}">
                <a16:creationId xmlns:a16="http://schemas.microsoft.com/office/drawing/2014/main" id="{058020A3-FCA5-37A3-CA69-0B102E40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284" y="2746469"/>
            <a:ext cx="4887740" cy="27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Why is WordPress so Popular?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Free &amp; Open Source</a:t>
            </a:r>
          </a:p>
          <a:p>
            <a:r>
              <a:rPr lang="en-GB" dirty="0"/>
              <a:t>Huge plugin ecosystem (extendable)</a:t>
            </a:r>
          </a:p>
          <a:p>
            <a:r>
              <a:rPr lang="en-GB" dirty="0"/>
              <a:t>Thousands of themes (customizable)</a:t>
            </a:r>
          </a:p>
          <a:p>
            <a:r>
              <a:rPr lang="en-GB" dirty="0"/>
              <a:t>SEO &amp; mobile friendly</a:t>
            </a:r>
          </a:p>
          <a:p>
            <a:r>
              <a:rPr lang="en-GB" dirty="0"/>
              <a:t>Massive community &amp; documentation</a:t>
            </a:r>
          </a:p>
          <a:p>
            <a:r>
              <a:rPr lang="en-GB" dirty="0"/>
              <a:t>Easy for non-tech users but powerful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WordPress vs Other CMS platforms</a:t>
            </a:r>
          </a:p>
        </p:txBody>
      </p:sp>
      <p:pic>
        <p:nvPicPr>
          <p:cNvPr id="17" name="Content Placeholder 1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DF42BC5-8F01-2B9B-41E4-1D2296D70F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3968" y="2872877"/>
            <a:ext cx="9604064" cy="2557604"/>
          </a:xfr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WordPress Popularity (2025)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43% of all websites use WordPress</a:t>
            </a:r>
          </a:p>
          <a:p>
            <a:r>
              <a:rPr lang="en-GB" dirty="0"/>
              <a:t>500+ sites built daily using WordPress (vs ~60 on Shopify)</a:t>
            </a:r>
          </a:p>
          <a:p>
            <a:r>
              <a:rPr lang="en-GB" dirty="0"/>
              <a:t>60,000+ free plugins</a:t>
            </a:r>
          </a:p>
          <a:p>
            <a:r>
              <a:rPr lang="en-GB" dirty="0"/>
              <a:t>11,000+ themes on </a:t>
            </a:r>
            <a:r>
              <a:rPr lang="en-GB" dirty="0" err="1"/>
              <a:t>WordPress.org</a:t>
            </a:r>
            <a:endParaRPr lang="en-GB" dirty="0"/>
          </a:p>
          <a:p>
            <a:r>
              <a:rPr lang="en-GB" dirty="0"/>
              <a:t>Used by big names: The New York Times, TechCrunch, BBC America</a:t>
            </a:r>
          </a:p>
        </p:txBody>
      </p:sp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Installing WordPress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/>
          </a:bodyPr>
          <a:lstStyle/>
          <a:p>
            <a:r>
              <a:rPr lang="en-GB" b="1" dirty="0"/>
              <a:t>MacOS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b="1" dirty="0" err="1"/>
              <a:t>LocalWP</a:t>
            </a:r>
            <a:r>
              <a:rPr lang="en-GB" dirty="0"/>
              <a:t> (Recommended for beginners) OR MAMP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Download from </a:t>
            </a:r>
            <a:r>
              <a:rPr lang="en-GB" dirty="0">
                <a:hlinkClick r:id="rId2"/>
              </a:rPr>
              <a:t>localwp.com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Create a new site with one click</a:t>
            </a:r>
          </a:p>
          <a:p>
            <a:r>
              <a:rPr lang="en-GB" b="1" dirty="0"/>
              <a:t>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LocalWP</a:t>
            </a:r>
            <a:r>
              <a:rPr lang="en-GB" dirty="0"/>
              <a:t>, </a:t>
            </a:r>
            <a:r>
              <a:rPr lang="en-GB" b="1" dirty="0"/>
              <a:t>XAMPP</a:t>
            </a:r>
            <a:r>
              <a:rPr lang="en-GB" dirty="0"/>
              <a:t>, or </a:t>
            </a:r>
            <a:r>
              <a:rPr lang="en-GB" b="1" dirty="0"/>
              <a:t>WAMP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Install &amp; launch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Setup WordPress with DB name, username/password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Visit localhost/my-site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Introduction to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Define visual design and layout</a:t>
            </a:r>
          </a:p>
          <a:p>
            <a:r>
              <a:rPr lang="en-GB" dirty="0"/>
              <a:t>WordPress comes with default themes (e.g. Twenty Twenty-Four)</a:t>
            </a:r>
          </a:p>
          <a:p>
            <a:r>
              <a:rPr lang="en-GB" dirty="0"/>
              <a:t>Custom themes can be built using HTML/CSS/JS + PHP</a:t>
            </a:r>
          </a:p>
          <a:p>
            <a:r>
              <a:rPr lang="en-GB" dirty="0"/>
              <a:t>Can install via dashboard or manually</a:t>
            </a:r>
          </a:p>
          <a:p>
            <a:r>
              <a:rPr lang="en-GB" dirty="0"/>
              <a:t>Developer Tip: use child themes to create your own over-rides and customisations</a:t>
            </a:r>
          </a:p>
        </p:txBody>
      </p:sp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Page Builders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Visual tools to build layouts with drag &amp; drop</a:t>
            </a:r>
          </a:p>
          <a:p>
            <a:r>
              <a:rPr lang="en-GB" dirty="0"/>
              <a:t>Popular Page Builders:</a:t>
            </a:r>
          </a:p>
          <a:p>
            <a:pPr marL="742950" lvl="1" indent="-285750"/>
            <a:r>
              <a:rPr lang="en-GB" dirty="0" err="1"/>
              <a:t>Elementor</a:t>
            </a:r>
            <a:endParaRPr lang="en-GB" dirty="0"/>
          </a:p>
          <a:p>
            <a:pPr marL="742950" lvl="1" indent="-285750"/>
            <a:r>
              <a:rPr lang="en-GB" dirty="0" err="1"/>
              <a:t>WPBakery</a:t>
            </a:r>
            <a:endParaRPr lang="en-GB" dirty="0"/>
          </a:p>
          <a:p>
            <a:pPr marL="742950" lvl="1" indent="-285750"/>
            <a:r>
              <a:rPr lang="en-GB" dirty="0"/>
              <a:t>Beaver Builder</a:t>
            </a:r>
          </a:p>
          <a:p>
            <a:pPr marL="742950" lvl="1" indent="-285750"/>
            <a:r>
              <a:rPr lang="en-GB" dirty="0"/>
              <a:t>Divi</a:t>
            </a:r>
          </a:p>
          <a:p>
            <a:pPr marL="742950" lvl="1" indent="-285750"/>
            <a:r>
              <a:rPr lang="en-GB" dirty="0"/>
              <a:t>Avada</a:t>
            </a:r>
          </a:p>
          <a:p>
            <a:r>
              <a:rPr lang="en-GB" dirty="0"/>
              <a:t>Page Builders = fast prototyping, less code. Great for MVPs!</a:t>
            </a:r>
          </a:p>
        </p:txBody>
      </p:sp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1843</TotalTime>
  <Words>434</Words>
  <Application>Microsoft Macintosh PowerPoint</Application>
  <PresentationFormat>Widescreen</PresentationFormat>
  <Paragraphs>96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 2</vt:lpstr>
      <vt:lpstr>Dividend</vt:lpstr>
      <vt:lpstr>Getting started with - Wordpress</vt:lpstr>
      <vt:lpstr>A Developer's Intro to the World’s Most Popular CMS</vt:lpstr>
      <vt:lpstr>What is wordpress?</vt:lpstr>
      <vt:lpstr>Why is WordPress so Popular?</vt:lpstr>
      <vt:lpstr>WordPress vs Other CMS platforms</vt:lpstr>
      <vt:lpstr>WordPress Popularity (2025)</vt:lpstr>
      <vt:lpstr>Installing WordPress Locally</vt:lpstr>
      <vt:lpstr>Introduction to Themes</vt:lpstr>
      <vt:lpstr>Page Builders Overview</vt:lpstr>
      <vt:lpstr>What Are Plugins?</vt:lpstr>
      <vt:lpstr>20 Popular Plugins to Know</vt:lpstr>
      <vt:lpstr>Further Learning 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15</cp:revision>
  <dcterms:created xsi:type="dcterms:W3CDTF">2024-09-09T14:17:17Z</dcterms:created>
  <dcterms:modified xsi:type="dcterms:W3CDTF">2025-04-01T17:50:59Z</dcterms:modified>
</cp:coreProperties>
</file>