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1044-488B-C869-F48F-73DCBFFFF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 L6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EEA09-8C21-8587-F2B1-A83715D04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</a:t>
            </a:r>
            <a:r>
              <a:rPr lang="en-US" dirty="0" err="1"/>
              <a:t>Simbenga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0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EFAF-F731-77C8-DBD9-593A20E0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600">
                <a:effectLst/>
              </a:rPr>
              <a:t>How video game sales have been trending over time</a:t>
            </a:r>
            <a:br>
              <a:rPr lang="en-US" sz="2600">
                <a:effectLst/>
              </a:rPr>
            </a:br>
            <a:endParaRPr lang="en-US" sz="260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34AD42C-0811-47A1-614B-DCACCA90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No interest in late 1980s but an increase occurred between 2005 to 2010 when video Games were being purchased a lot more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E01184C-B7E4-E984-12EE-3E0081D4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796283"/>
            <a:ext cx="6916633" cy="494539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636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95388-495B-CCC9-88E0-57E7174C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The most popular genre of video game</a:t>
            </a:r>
            <a:br>
              <a:rPr lang="en-US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</a:br>
            <a:endParaRPr lang="en-US" sz="2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38B03-F74A-1C9F-8165-F69A7F8FF2BE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most popular video game genre was action that also had 26,441,383 in global sales 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EC1DACD-4B20-D1C1-C2B2-F9C3CA14E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3" b="1"/>
          <a:stretch/>
        </p:blipFill>
        <p:spPr>
          <a:xfrm>
            <a:off x="5273166" y="1115267"/>
            <a:ext cx="5645102" cy="4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2352-3633-0F9F-5C81-124363F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effectLst/>
              </a:rPr>
              <a:t>A comparison of video game platforms by genre</a:t>
            </a:r>
            <a:br>
              <a:rPr lang="en-US" sz="2600">
                <a:effectLst/>
              </a:rPr>
            </a:br>
            <a:endParaRPr lang="en-US" sz="260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820B54A-BD42-4C27-175D-E10C9B89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When comparing video game platform to genre we see that DS is the most used platform and mostly used for </a:t>
            </a:r>
            <a:r>
              <a:rPr lang="en-US" sz="1800" dirty="0" err="1"/>
              <a:t>misc</a:t>
            </a:r>
            <a:r>
              <a:rPr lang="en-US" sz="1800" dirty="0"/>
              <a:t> games. </a:t>
            </a:r>
          </a:p>
          <a:p>
            <a:r>
              <a:rPr lang="en-US" sz="1800" dirty="0"/>
              <a:t>PS2 is mostly used for sports </a:t>
            </a:r>
          </a:p>
          <a:p>
            <a:r>
              <a:rPr lang="en-US" sz="1800" dirty="0"/>
              <a:t>PSP for adventure and PC for strategy games </a:t>
            </a:r>
          </a:p>
          <a:p>
            <a:r>
              <a:rPr lang="en-US" sz="1800" dirty="0"/>
              <a:t>This helps us to recognize that certain platforms are best for certain genres of games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733BF-C783-CF8A-974F-F45E2BF0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219927"/>
            <a:ext cx="6916633" cy="40981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634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037C-EE7C-B0AA-5B97-08608BE9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>
                <a:effectLst/>
              </a:rPr>
              <a:t>A visual looking at only games by Nintendo</a:t>
            </a:r>
            <a:br>
              <a:rPr lang="en-US" sz="2800">
                <a:effectLst/>
              </a:rPr>
            </a:br>
            <a:endParaRPr lang="en-US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1CF686-23E4-6575-3383-F5024DEB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Looking at only the publisher Nintendo…</a:t>
            </a:r>
          </a:p>
          <a:p>
            <a:r>
              <a:rPr lang="en-US" sz="1800" dirty="0"/>
              <a:t>We see the most popular platform being Wii where sales are high for the </a:t>
            </a:r>
            <a:r>
              <a:rPr lang="en-US" sz="1800" dirty="0" err="1"/>
              <a:t>wii</a:t>
            </a:r>
            <a:r>
              <a:rPr lang="en-US" sz="1800" dirty="0"/>
              <a:t> sport games </a:t>
            </a:r>
          </a:p>
          <a:p>
            <a:r>
              <a:rPr lang="en-US" sz="1800" dirty="0"/>
              <a:t>GBA being the least used platform with low ranking on 0.03 on the game Calico bit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E6C6671-5988-4046-63F9-FF94B7888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219927"/>
            <a:ext cx="6916633" cy="40981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7020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</TotalTime>
  <Words>170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DATA WRANGLING L6</vt:lpstr>
      <vt:lpstr>How video game sales have been trending over time </vt:lpstr>
      <vt:lpstr>The most popular genre of video game </vt:lpstr>
      <vt:lpstr>A comparison of video game platforms by genre </vt:lpstr>
      <vt:lpstr>A visual looking at only games by Nintendo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L6</dc:title>
  <dc:creator>Microsoft Office User</dc:creator>
  <cp:lastModifiedBy>Microsoft Office User</cp:lastModifiedBy>
  <cp:revision>1</cp:revision>
  <dcterms:created xsi:type="dcterms:W3CDTF">2022-07-19T04:58:40Z</dcterms:created>
  <dcterms:modified xsi:type="dcterms:W3CDTF">2022-07-19T05:20:36Z</dcterms:modified>
</cp:coreProperties>
</file>