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>
        <p:scale>
          <a:sx n="101" d="100"/>
          <a:sy n="101" d="100"/>
        </p:scale>
        <p:origin x="10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52E57-60CB-60B4-2768-AE785A1D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3130062" cy="3227536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</a:rPr>
              <a:t>Introduction to Machine Learning Lesson 1 hands on</a:t>
            </a:r>
            <a:endParaRPr lang="en-US" b="1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38A3E-E0E0-B433-2DFD-23D22B77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502585"/>
            <a:ext cx="3130063" cy="1370181"/>
          </a:xfrm>
        </p:spPr>
        <p:txBody>
          <a:bodyPr anchor="b">
            <a:normAutofit/>
          </a:bodyPr>
          <a:lstStyle/>
          <a:p>
            <a:r>
              <a:rPr lang="en-US" dirty="0"/>
              <a:t>Christina Simbenga </a:t>
            </a:r>
            <a:endParaRPr lang="en-US"/>
          </a:p>
        </p:txBody>
      </p:sp>
      <p:pic>
        <p:nvPicPr>
          <p:cNvPr id="7" name="Picture 6" descr="Close-up of blue diamond">
            <a:extLst>
              <a:ext uri="{FF2B5EF4-FFF2-40B4-BE49-F238E27FC236}">
                <a16:creationId xmlns:a16="http://schemas.microsoft.com/office/drawing/2014/main" id="{0E305B8D-0929-E2D6-C8D9-194A5AD6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009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8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A10C-FEA8-A5BC-F9DC-BFD95559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3130062" cy="322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at the Diamonds data </a:t>
            </a: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AD173D34-F1C4-B9A4-6265-E1C5012D4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8555" b="1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3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83306-8471-7FA7-D5F5-2D26C375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Lots of data wrangling </a:t>
            </a:r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452C1-1DAA-EB8B-F380-1D29797F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went through the data and looked at the columns I needed to use and recode so that they have number instead of strings. </a:t>
            </a:r>
          </a:p>
        </p:txBody>
      </p:sp>
      <p:pic>
        <p:nvPicPr>
          <p:cNvPr id="6" name="Content Placeholder 5" descr="Graphical user interface, text, table&#10;&#10;Description automatically generated with medium confidence">
            <a:extLst>
              <a:ext uri="{FF2B5EF4-FFF2-40B4-BE49-F238E27FC236}">
                <a16:creationId xmlns:a16="http://schemas.microsoft.com/office/drawing/2014/main" id="{DFE7013D-8775-AAE0-A84F-807854258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632" r="44123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7DF81-4185-E6C2-DF3F-6FA478CA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Dropping columns and missing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212E6-E51D-3269-B6AA-AB30FAEECA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273" r="35483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679-66F0-0ED7-05DD-942A3ACD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3037" y="2853369"/>
            <a:ext cx="3924562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had to drop some missing data so they won’t affect the overall test. Also, I got ride of the old columns with strings so the data can look prettier </a:t>
            </a:r>
          </a:p>
        </p:txBody>
      </p:sp>
    </p:spTree>
    <p:extLst>
      <p:ext uri="{BB962C8B-B14F-4D97-AF65-F5344CB8AC3E}">
        <p14:creationId xmlns:p14="http://schemas.microsoft.com/office/powerpoint/2010/main" val="37560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11660-BF16-9E2A-942F-F4B47E8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 test and Linear Regression 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D9CD49-8CAB-8F42-B512-6D530E16E4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095" r="46660" b="-1"/>
          <a:stretch/>
        </p:blipFill>
        <p:spPr>
          <a:xfrm>
            <a:off x="906863" y="643467"/>
            <a:ext cx="5290499" cy="55710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EC0EB-CBBF-9BA8-DB1F-F1397EDC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8495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After Wrangling the data I completed the train test and checked for linear regression by completing the scatterplot. </a:t>
            </a:r>
          </a:p>
        </p:txBody>
      </p:sp>
    </p:spTree>
    <p:extLst>
      <p:ext uri="{BB962C8B-B14F-4D97-AF65-F5344CB8AC3E}">
        <p14:creationId xmlns:p14="http://schemas.microsoft.com/office/powerpoint/2010/main" val="2636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5B441-1C4C-A768-2044-C83CEB90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3130062" cy="322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Scatter plot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701A46-6A64-FF4C-F5AE-E408FA903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555" b="1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FD39A-7214-DAE3-64C0-AE59DD9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and Error test 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70B479-22E2-AA12-65A6-39B6DC2DA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2131" y="1986259"/>
            <a:ext cx="5799963" cy="288548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0A90-B805-5542-1498-B45FF509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8495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 looked at the accuracy score and it showed 87% of the time model is accurate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 looked at the errors and they were very large numbers when it should have been towards ”0”. There are a lot of errors in the model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F2F2-4861-011C-A152-9C82BA8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 fold cross validation 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F1D251-E8EC-4104-ACE8-3FCBCC5ED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538" y="836141"/>
            <a:ext cx="6237630" cy="310322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4BAC-DE71-A427-94D5-46CE11B9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71121" y="960120"/>
            <a:ext cx="3030278" cy="4831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Looks like the first trained model was accurate 25% of the time, while the second model was accurate 77% of the time and the third model was accurate -1.07% of the time. Second model looks promising, but its not best either set of data or algorithms are off. </a:t>
            </a:r>
          </a:p>
        </p:txBody>
      </p:sp>
    </p:spTree>
    <p:extLst>
      <p:ext uri="{BB962C8B-B14F-4D97-AF65-F5344CB8AC3E}">
        <p14:creationId xmlns:p14="http://schemas.microsoft.com/office/powerpoint/2010/main" val="263839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48BC-5187-CA88-299A-105C9267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6684938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36</TotalTime>
  <Words>219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Introduction to Machine Learning Lesson 1 hands on</vt:lpstr>
      <vt:lpstr>Looking at the Diamonds data </vt:lpstr>
      <vt:lpstr>Lots of data wrangling </vt:lpstr>
      <vt:lpstr>Dropping columns and missing data </vt:lpstr>
      <vt:lpstr>Train test and Linear Regression </vt:lpstr>
      <vt:lpstr>Scatter plot </vt:lpstr>
      <vt:lpstr>Accuracy and Error test </vt:lpstr>
      <vt:lpstr>K fold cross validation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Lesson 1 hands on</dc:title>
  <dc:creator>Microsoft Office User</dc:creator>
  <cp:lastModifiedBy>Microsoft Office User</cp:lastModifiedBy>
  <cp:revision>1</cp:revision>
  <dcterms:created xsi:type="dcterms:W3CDTF">2022-08-14T15:59:51Z</dcterms:created>
  <dcterms:modified xsi:type="dcterms:W3CDTF">2022-08-14T16:36:23Z</dcterms:modified>
</cp:coreProperties>
</file>