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331" r:id="rId2"/>
    <p:sldId id="333" r:id="rId3"/>
    <p:sldId id="339" r:id="rId4"/>
    <p:sldId id="776" r:id="rId5"/>
    <p:sldId id="775" r:id="rId6"/>
    <p:sldId id="777" r:id="rId7"/>
    <p:sldId id="778" r:id="rId8"/>
    <p:sldId id="779" r:id="rId9"/>
    <p:sldId id="770" r:id="rId10"/>
    <p:sldId id="484" r:id="rId11"/>
    <p:sldId id="781" r:id="rId12"/>
    <p:sldId id="782" r:id="rId13"/>
    <p:sldId id="784" r:id="rId14"/>
    <p:sldId id="785" r:id="rId15"/>
    <p:sldId id="772" r:id="rId16"/>
    <p:sldId id="302" r:id="rId17"/>
    <p:sldId id="773" r:id="rId18"/>
    <p:sldId id="774" r:id="rId19"/>
    <p:sldId id="488" r:id="rId20"/>
    <p:sldId id="673" r:id="rId21"/>
    <p:sldId id="674" r:id="rId22"/>
    <p:sldId id="675" r:id="rId23"/>
    <p:sldId id="78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009999"/>
    <a:srgbClr val="CC00FF"/>
    <a:srgbClr val="9900FF"/>
    <a:srgbClr val="6600FF"/>
    <a:srgbClr val="6600CC"/>
    <a:srgbClr val="FF9900"/>
    <a:srgbClr val="000099"/>
    <a:srgbClr val="0000CC"/>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81345" autoAdjust="0"/>
  </p:normalViewPr>
  <p:slideViewPr>
    <p:cSldViewPr>
      <p:cViewPr varScale="1">
        <p:scale>
          <a:sx n="53" d="100"/>
          <a:sy n="53" d="100"/>
        </p:scale>
        <p:origin x="1492" y="48"/>
      </p:cViewPr>
      <p:guideLst>
        <p:guide orient="horz" pos="2160"/>
        <p:guide pos="2880"/>
      </p:guideLst>
    </p:cSldViewPr>
  </p:slideViewPr>
  <p:outlineViewPr>
    <p:cViewPr>
      <p:scale>
        <a:sx n="33" d="100"/>
        <a:sy n="33" d="100"/>
      </p:scale>
      <p:origin x="0" y="141348"/>
    </p:cViewPr>
  </p:outlineViewPr>
  <p:notesTextViewPr>
    <p:cViewPr>
      <p:scale>
        <a:sx n="3" d="2"/>
        <a:sy n="3" d="2"/>
      </p:scale>
      <p:origin x="0" y="0"/>
    </p:cViewPr>
  </p:notesTextViewPr>
  <p:sorterViewPr>
    <p:cViewPr>
      <p:scale>
        <a:sx n="100" d="100"/>
        <a:sy n="100" d="100"/>
      </p:scale>
      <p:origin x="0" y="720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EB6D6B-9C86-499A-A636-38829A5F60B2}" type="datetimeFigureOut">
              <a:rPr lang="en-US" smtClean="0"/>
              <a:t>2/16/2023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F41C25-7A1F-47FB-B705-003A328B9163}" type="slidenum">
              <a:rPr lang="en-US" smtClean="0"/>
              <a:t>‹#›</a:t>
            </a:fld>
            <a:endParaRPr lang="en-US"/>
          </a:p>
        </p:txBody>
      </p:sp>
    </p:spTree>
    <p:extLst>
      <p:ext uri="{BB962C8B-B14F-4D97-AF65-F5344CB8AC3E}">
        <p14:creationId xmlns:p14="http://schemas.microsoft.com/office/powerpoint/2010/main" val="4252309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3</a:t>
            </a:fld>
            <a:endParaRPr lang="en-US"/>
          </a:p>
        </p:txBody>
      </p:sp>
    </p:spTree>
    <p:extLst>
      <p:ext uri="{BB962C8B-B14F-4D97-AF65-F5344CB8AC3E}">
        <p14:creationId xmlns:p14="http://schemas.microsoft.com/office/powerpoint/2010/main" val="2367887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13</a:t>
            </a:fld>
            <a:endParaRPr lang="en-US"/>
          </a:p>
        </p:txBody>
      </p:sp>
    </p:spTree>
    <p:extLst>
      <p:ext uri="{BB962C8B-B14F-4D97-AF65-F5344CB8AC3E}">
        <p14:creationId xmlns:p14="http://schemas.microsoft.com/office/powerpoint/2010/main" val="239433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14</a:t>
            </a:fld>
            <a:endParaRPr lang="en-US"/>
          </a:p>
        </p:txBody>
      </p:sp>
    </p:spTree>
    <p:extLst>
      <p:ext uri="{BB962C8B-B14F-4D97-AF65-F5344CB8AC3E}">
        <p14:creationId xmlns:p14="http://schemas.microsoft.com/office/powerpoint/2010/main" val="1730442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Barrier to Entry: </a:t>
            </a:r>
            <a:r>
              <a:rPr lang="en-US" dirty="0"/>
              <a:t>a product or service feature that customers have learned to expect from organizations in a certain industry. A competing organization must offer this feature in order to survive in the marketplace (e.g., legal requirements such as admission to the bar to practice law).</a:t>
            </a:r>
          </a:p>
          <a:p>
            <a:pPr marL="171450" indent="-171450">
              <a:buFont typeface="Arial" panose="020B0604020202020204" pitchFamily="34" charset="0"/>
              <a:buChar char="•"/>
            </a:pPr>
            <a:r>
              <a:rPr lang="en-US" b="1" dirty="0"/>
              <a:t>Switching Costs: </a:t>
            </a:r>
            <a:r>
              <a:rPr lang="en-US" dirty="0"/>
              <a:t>the costs, in money and time, imposed by a decision to buy elsewhere (e.g., contracts with smartphone providers).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15</a:t>
            </a:fld>
            <a:endParaRPr lang="en-US"/>
          </a:p>
        </p:txBody>
      </p:sp>
    </p:spTree>
    <p:extLst>
      <p:ext uri="{BB962C8B-B14F-4D97-AF65-F5344CB8AC3E}">
        <p14:creationId xmlns:p14="http://schemas.microsoft.com/office/powerpoint/2010/main" val="3761647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This</a:t>
            </a:r>
            <a:r>
              <a:rPr lang="en-US" altLang="en-US" baseline="0" dirty="0">
                <a:latin typeface="Arial" panose="020B0604020202020204" pitchFamily="34" charset="0"/>
                <a:cs typeface="Arial" panose="020B0604020202020204" pitchFamily="34" charset="0"/>
              </a:rPr>
              <a:t> is a picture of the value chain. It’s all about input, processing, and output, as you can see. Each phase of the value chain involves some business unit(s) of the organization. An information system will address the need of some element(s) of the value chain.</a:t>
            </a:r>
            <a:endParaRPr lang="en-US" altLang="en-US" dirty="0">
              <a:latin typeface="Arial" panose="020B0604020202020204" pitchFamily="34" charset="0"/>
              <a:cs typeface="Arial" panose="020B0604020202020204" pitchFamily="34" charset="0"/>
            </a:endParaRP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A942CF7-079D-4998-911E-88F9FF716618}" type="slidenum">
              <a:rPr lang="en-US" altLang="en-US">
                <a:latin typeface="Tahoma" panose="020B0604030504040204" pitchFamily="34" charset="0"/>
              </a:rPr>
              <a:pPr eaLnBrk="1" hangingPunct="1"/>
              <a:t>16</a:t>
            </a:fld>
            <a:endParaRPr lang="en-US" altLang="en-US">
              <a:latin typeface="Tahoma" panose="020B0604030504040204" pitchFamily="34" charset="0"/>
            </a:endParaRPr>
          </a:p>
        </p:txBody>
      </p:sp>
    </p:spTree>
    <p:extLst>
      <p:ext uri="{BB962C8B-B14F-4D97-AF65-F5344CB8AC3E}">
        <p14:creationId xmlns:p14="http://schemas.microsoft.com/office/powerpoint/2010/main" val="920704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Competitive Advantage Strategies:</a:t>
            </a:r>
          </a:p>
          <a:p>
            <a:pPr marL="228600" indent="-228600">
              <a:buFont typeface="+mj-lt"/>
              <a:buAutoNum type="arabicPeriod"/>
            </a:pPr>
            <a:r>
              <a:rPr lang="en-US" b="1" dirty="0"/>
              <a:t>Cost leadership strategy: </a:t>
            </a:r>
            <a:r>
              <a:rPr lang="en-US" dirty="0"/>
              <a:t>Produce products and/or services at the lowest cost in the industry (e.g., Walmart’s automatic inventory replenishment system).</a:t>
            </a:r>
          </a:p>
          <a:p>
            <a:pPr marL="228600" indent="-228600">
              <a:buFont typeface="+mj-lt"/>
              <a:buAutoNum type="arabicPeriod"/>
            </a:pPr>
            <a:r>
              <a:rPr lang="en-US" b="1" dirty="0"/>
              <a:t>Differentiation Strategy: </a:t>
            </a:r>
            <a:r>
              <a:rPr lang="en-US" dirty="0"/>
              <a:t>Offering different products, services, or product features than your competitors (e.g., Southwest Airlines has differentiated itself as a low-cost, short-haul, express airline).</a:t>
            </a:r>
          </a:p>
          <a:p>
            <a:pPr marL="228600" indent="-228600">
              <a:buFont typeface="+mj-lt"/>
              <a:buAutoNum type="arabicPeriod"/>
            </a:pPr>
            <a:r>
              <a:rPr lang="en-US" b="1" dirty="0"/>
              <a:t>Innovation Strategy: </a:t>
            </a:r>
            <a:r>
              <a:rPr lang="en-US" dirty="0"/>
              <a:t>Introduce new products and services, add new features to existing products and services, or develop new ways to produce them (Classic Example: the first introduction of automated teller machines (ATMs) by Citibank).</a:t>
            </a:r>
          </a:p>
          <a:p>
            <a:pPr marL="228600" indent="-228600">
              <a:buFont typeface="+mj-lt"/>
              <a:buAutoNum type="arabicPeriod"/>
            </a:pPr>
            <a:r>
              <a:rPr lang="en-US" b="1" dirty="0"/>
              <a:t>Operational Effectiveness Strategy: </a:t>
            </a:r>
            <a:r>
              <a:rPr lang="en-US" dirty="0"/>
              <a:t>Improve the manner in which a firm executes its internal business processes so that it performs these activities more effectively than its rivals. Such improvements increase quality, productivity, and employee and customer satisfaction while decreasing time to market.</a:t>
            </a:r>
          </a:p>
          <a:p>
            <a:pPr marL="228600" indent="-228600">
              <a:buFont typeface="+mj-lt"/>
              <a:buAutoNum type="arabicPeriod"/>
            </a:pPr>
            <a:r>
              <a:rPr lang="en-US" b="1" dirty="0"/>
              <a:t>Customer Orientation Strategy: </a:t>
            </a:r>
            <a:r>
              <a:rPr lang="en-US" dirty="0"/>
              <a:t>Concentrate on making customers happy. Web-based systems are particularly effective in this area because they can create a personalized, one-to-one relationship with each customer.</a:t>
            </a:r>
          </a:p>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18</a:t>
            </a:fld>
            <a:endParaRPr lang="en-US"/>
          </a:p>
        </p:txBody>
      </p:sp>
    </p:spTree>
    <p:extLst>
      <p:ext uri="{BB962C8B-B14F-4D97-AF65-F5344CB8AC3E}">
        <p14:creationId xmlns:p14="http://schemas.microsoft.com/office/powerpoint/2010/main" val="17791009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19</a:t>
            </a:fld>
            <a:endParaRPr lang="en-US"/>
          </a:p>
        </p:txBody>
      </p:sp>
    </p:spTree>
    <p:extLst>
      <p:ext uri="{BB962C8B-B14F-4D97-AF65-F5344CB8AC3E}">
        <p14:creationId xmlns:p14="http://schemas.microsoft.com/office/powerpoint/2010/main" val="12270836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20</a:t>
            </a:fld>
            <a:endParaRPr lang="en-US"/>
          </a:p>
        </p:txBody>
      </p:sp>
    </p:spTree>
    <p:extLst>
      <p:ext uri="{BB962C8B-B14F-4D97-AF65-F5344CB8AC3E}">
        <p14:creationId xmlns:p14="http://schemas.microsoft.com/office/powerpoint/2010/main" val="14127916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21</a:t>
            </a:fld>
            <a:endParaRPr lang="en-US"/>
          </a:p>
        </p:txBody>
      </p:sp>
    </p:spTree>
    <p:extLst>
      <p:ext uri="{BB962C8B-B14F-4D97-AF65-F5344CB8AC3E}">
        <p14:creationId xmlns:p14="http://schemas.microsoft.com/office/powerpoint/2010/main" val="14127916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22</a:t>
            </a:fld>
            <a:endParaRPr lang="en-US"/>
          </a:p>
        </p:txBody>
      </p:sp>
    </p:spTree>
    <p:extLst>
      <p:ext uri="{BB962C8B-B14F-4D97-AF65-F5344CB8AC3E}">
        <p14:creationId xmlns:p14="http://schemas.microsoft.com/office/powerpoint/2010/main" val="14127916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23</a:t>
            </a:fld>
            <a:endParaRPr lang="en-US"/>
          </a:p>
        </p:txBody>
      </p:sp>
    </p:spTree>
    <p:extLst>
      <p:ext uri="{BB962C8B-B14F-4D97-AF65-F5344CB8AC3E}">
        <p14:creationId xmlns:p14="http://schemas.microsoft.com/office/powerpoint/2010/main" val="3288427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4</a:t>
            </a:fld>
            <a:endParaRPr lang="en-US"/>
          </a:p>
        </p:txBody>
      </p:sp>
    </p:spTree>
    <p:extLst>
      <p:ext uri="{BB962C8B-B14F-4D97-AF65-F5344CB8AC3E}">
        <p14:creationId xmlns:p14="http://schemas.microsoft.com/office/powerpoint/2010/main" val="601247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5</a:t>
            </a:fld>
            <a:endParaRPr lang="en-US"/>
          </a:p>
        </p:txBody>
      </p:sp>
    </p:spTree>
    <p:extLst>
      <p:ext uri="{BB962C8B-B14F-4D97-AF65-F5344CB8AC3E}">
        <p14:creationId xmlns:p14="http://schemas.microsoft.com/office/powerpoint/2010/main" val="1658453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6</a:t>
            </a:fld>
            <a:endParaRPr lang="en-US"/>
          </a:p>
        </p:txBody>
      </p:sp>
    </p:spTree>
    <p:extLst>
      <p:ext uri="{BB962C8B-B14F-4D97-AF65-F5344CB8AC3E}">
        <p14:creationId xmlns:p14="http://schemas.microsoft.com/office/powerpoint/2010/main" val="290192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7</a:t>
            </a:fld>
            <a:endParaRPr lang="en-US"/>
          </a:p>
        </p:txBody>
      </p:sp>
    </p:spTree>
    <p:extLst>
      <p:ext uri="{BB962C8B-B14F-4D97-AF65-F5344CB8AC3E}">
        <p14:creationId xmlns:p14="http://schemas.microsoft.com/office/powerpoint/2010/main" val="182793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8</a:t>
            </a:fld>
            <a:endParaRPr lang="en-US"/>
          </a:p>
        </p:txBody>
      </p:sp>
    </p:spTree>
    <p:extLst>
      <p:ext uri="{BB962C8B-B14F-4D97-AF65-F5344CB8AC3E}">
        <p14:creationId xmlns:p14="http://schemas.microsoft.com/office/powerpoint/2010/main" val="1154590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10</a:t>
            </a:fld>
            <a:endParaRPr lang="en-US"/>
          </a:p>
        </p:txBody>
      </p:sp>
    </p:spTree>
    <p:extLst>
      <p:ext uri="{BB962C8B-B14F-4D97-AF65-F5344CB8AC3E}">
        <p14:creationId xmlns:p14="http://schemas.microsoft.com/office/powerpoint/2010/main" val="1725987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11</a:t>
            </a:fld>
            <a:endParaRPr lang="en-US"/>
          </a:p>
        </p:txBody>
      </p:sp>
    </p:spTree>
    <p:extLst>
      <p:ext uri="{BB962C8B-B14F-4D97-AF65-F5344CB8AC3E}">
        <p14:creationId xmlns:p14="http://schemas.microsoft.com/office/powerpoint/2010/main" val="3212204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Mass customization is essentially an attempt to perform make-to-order on a large scale.</a:t>
            </a:r>
          </a:p>
        </p:txBody>
      </p:sp>
      <p:sp>
        <p:nvSpPr>
          <p:cNvPr id="4" name="Slide Number Placeholder 3"/>
          <p:cNvSpPr>
            <a:spLocks noGrp="1"/>
          </p:cNvSpPr>
          <p:nvPr>
            <p:ph type="sldNum" sz="quarter" idx="10"/>
          </p:nvPr>
        </p:nvSpPr>
        <p:spPr/>
        <p:txBody>
          <a:bodyPr/>
          <a:lstStyle/>
          <a:p>
            <a:fld id="{2CF41C25-7A1F-47FB-B705-003A328B9163}" type="slidenum">
              <a:rPr lang="en-US" smtClean="0"/>
              <a:t>12</a:t>
            </a:fld>
            <a:endParaRPr lang="en-US"/>
          </a:p>
        </p:txBody>
      </p:sp>
    </p:spTree>
    <p:extLst>
      <p:ext uri="{BB962C8B-B14F-4D97-AF65-F5344CB8AC3E}">
        <p14:creationId xmlns:p14="http://schemas.microsoft.com/office/powerpoint/2010/main" val="262394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Title">
    <p:spTree>
      <p:nvGrpSpPr>
        <p:cNvPr id="1" name=""/>
        <p:cNvGrpSpPr/>
        <p:nvPr/>
      </p:nvGrpSpPr>
      <p:grpSpPr>
        <a:xfrm>
          <a:off x="0" y="0"/>
          <a:ext cx="0" cy="0"/>
          <a:chOff x="0" y="0"/>
          <a:chExt cx="0" cy="0"/>
        </a:xfrm>
      </p:grpSpPr>
      <p:sp>
        <p:nvSpPr>
          <p:cNvPr id="8" name="Rectangle 7"/>
          <p:cNvSpPr/>
          <p:nvPr userDrawn="1"/>
        </p:nvSpPr>
        <p:spPr>
          <a:xfrm>
            <a:off x="-4762" y="1478378"/>
            <a:ext cx="9154254" cy="5387145"/>
          </a:xfrm>
          <a:custGeom>
            <a:avLst/>
            <a:gdLst>
              <a:gd name="connsiteX0" fmla="*/ 0 w 9159175"/>
              <a:gd name="connsiteY0" fmla="*/ 0 h 6841524"/>
              <a:gd name="connsiteX1" fmla="*/ 9159175 w 9159175"/>
              <a:gd name="connsiteY1" fmla="*/ 0 h 6841524"/>
              <a:gd name="connsiteX2" fmla="*/ 9159175 w 9159175"/>
              <a:gd name="connsiteY2" fmla="*/ 6841524 h 6841524"/>
              <a:gd name="connsiteX3" fmla="*/ 0 w 9159175"/>
              <a:gd name="connsiteY3" fmla="*/ 6841524 h 6841524"/>
              <a:gd name="connsiteX4" fmla="*/ 0 w 9159175"/>
              <a:gd name="connsiteY4" fmla="*/ 0 h 6841524"/>
              <a:gd name="connsiteX0" fmla="*/ 0 w 9207301"/>
              <a:gd name="connsiteY0" fmla="*/ 3140242 h 6841524"/>
              <a:gd name="connsiteX1" fmla="*/ 9207301 w 9207301"/>
              <a:gd name="connsiteY1" fmla="*/ 0 h 6841524"/>
              <a:gd name="connsiteX2" fmla="*/ 9207301 w 9207301"/>
              <a:gd name="connsiteY2" fmla="*/ 6841524 h 6841524"/>
              <a:gd name="connsiteX3" fmla="*/ 48126 w 9207301"/>
              <a:gd name="connsiteY3" fmla="*/ 6841524 h 6841524"/>
              <a:gd name="connsiteX4" fmla="*/ 0 w 9207301"/>
              <a:gd name="connsiteY4" fmla="*/ 3140242 h 6841524"/>
              <a:gd name="connsiteX0" fmla="*/ 0 w 9219332"/>
              <a:gd name="connsiteY0" fmla="*/ 0 h 3701282"/>
              <a:gd name="connsiteX1" fmla="*/ 9219332 w 9219332"/>
              <a:gd name="connsiteY1" fmla="*/ 782053 h 3701282"/>
              <a:gd name="connsiteX2" fmla="*/ 9207301 w 9219332"/>
              <a:gd name="connsiteY2" fmla="*/ 3701282 h 3701282"/>
              <a:gd name="connsiteX3" fmla="*/ 48126 w 9219332"/>
              <a:gd name="connsiteY3" fmla="*/ 3701282 h 3701282"/>
              <a:gd name="connsiteX4" fmla="*/ 0 w 9219332"/>
              <a:gd name="connsiteY4" fmla="*/ 0 h 3701282"/>
              <a:gd name="connsiteX0" fmla="*/ 0 w 9219332"/>
              <a:gd name="connsiteY0" fmla="*/ 0 h 3701282"/>
              <a:gd name="connsiteX1" fmla="*/ 9219332 w 9219332"/>
              <a:gd name="connsiteY1" fmla="*/ 782053 h 3701282"/>
              <a:gd name="connsiteX2" fmla="*/ 9207301 w 9219332"/>
              <a:gd name="connsiteY2" fmla="*/ 3701282 h 3701282"/>
              <a:gd name="connsiteX3" fmla="*/ 48126 w 9219332"/>
              <a:gd name="connsiteY3" fmla="*/ 3701282 h 3701282"/>
              <a:gd name="connsiteX4" fmla="*/ 0 w 9219332"/>
              <a:gd name="connsiteY4" fmla="*/ 0 h 3701282"/>
              <a:gd name="connsiteX0" fmla="*/ 0 w 9219332"/>
              <a:gd name="connsiteY0" fmla="*/ 140297 h 3841579"/>
              <a:gd name="connsiteX1" fmla="*/ 3985595 w 9219332"/>
              <a:gd name="connsiteY1" fmla="*/ 790002 h 3841579"/>
              <a:gd name="connsiteX2" fmla="*/ 9219332 w 9219332"/>
              <a:gd name="connsiteY2" fmla="*/ 922350 h 3841579"/>
              <a:gd name="connsiteX3" fmla="*/ 9207301 w 9219332"/>
              <a:gd name="connsiteY3" fmla="*/ 3841579 h 3841579"/>
              <a:gd name="connsiteX4" fmla="*/ 48126 w 9219332"/>
              <a:gd name="connsiteY4" fmla="*/ 3841579 h 3841579"/>
              <a:gd name="connsiteX5" fmla="*/ 0 w 9219332"/>
              <a:gd name="connsiteY5" fmla="*/ 140297 h 3841579"/>
              <a:gd name="connsiteX0" fmla="*/ 0 w 9219332"/>
              <a:gd name="connsiteY0" fmla="*/ 1454745 h 5156027"/>
              <a:gd name="connsiteX1" fmla="*/ 2662121 w 9219332"/>
              <a:gd name="connsiteY1" fmla="*/ 10956 h 5156027"/>
              <a:gd name="connsiteX2" fmla="*/ 9219332 w 9219332"/>
              <a:gd name="connsiteY2" fmla="*/ 2236798 h 5156027"/>
              <a:gd name="connsiteX3" fmla="*/ 9207301 w 9219332"/>
              <a:gd name="connsiteY3" fmla="*/ 5156027 h 5156027"/>
              <a:gd name="connsiteX4" fmla="*/ 48126 w 9219332"/>
              <a:gd name="connsiteY4" fmla="*/ 5156027 h 5156027"/>
              <a:gd name="connsiteX5" fmla="*/ 0 w 9219332"/>
              <a:gd name="connsiteY5" fmla="*/ 1454745 h 5156027"/>
              <a:gd name="connsiteX0" fmla="*/ 0 w 9219332"/>
              <a:gd name="connsiteY0" fmla="*/ 1443789 h 5145071"/>
              <a:gd name="connsiteX1" fmla="*/ 2662121 w 9219332"/>
              <a:gd name="connsiteY1" fmla="*/ 0 h 5145071"/>
              <a:gd name="connsiteX2" fmla="*/ 9219332 w 9219332"/>
              <a:gd name="connsiteY2" fmla="*/ 2225842 h 5145071"/>
              <a:gd name="connsiteX3" fmla="*/ 9207301 w 9219332"/>
              <a:gd name="connsiteY3" fmla="*/ 5145071 h 5145071"/>
              <a:gd name="connsiteX4" fmla="*/ 48126 w 9219332"/>
              <a:gd name="connsiteY4" fmla="*/ 5145071 h 5145071"/>
              <a:gd name="connsiteX5" fmla="*/ 0 w 9219332"/>
              <a:gd name="connsiteY5" fmla="*/ 1443789 h 5145071"/>
              <a:gd name="connsiteX0" fmla="*/ 0 w 9219332"/>
              <a:gd name="connsiteY0" fmla="*/ 1449612 h 5150894"/>
              <a:gd name="connsiteX1" fmla="*/ 2662121 w 9219332"/>
              <a:gd name="connsiteY1" fmla="*/ 5823 h 5150894"/>
              <a:gd name="connsiteX2" fmla="*/ 9219332 w 9219332"/>
              <a:gd name="connsiteY2" fmla="*/ 2231665 h 5150894"/>
              <a:gd name="connsiteX3" fmla="*/ 9207301 w 9219332"/>
              <a:gd name="connsiteY3" fmla="*/ 5150894 h 5150894"/>
              <a:gd name="connsiteX4" fmla="*/ 48126 w 9219332"/>
              <a:gd name="connsiteY4" fmla="*/ 5150894 h 5150894"/>
              <a:gd name="connsiteX5" fmla="*/ 0 w 9219332"/>
              <a:gd name="connsiteY5" fmla="*/ 1449612 h 5150894"/>
              <a:gd name="connsiteX0" fmla="*/ 0 w 9219332"/>
              <a:gd name="connsiteY0" fmla="*/ 1473604 h 5174886"/>
              <a:gd name="connsiteX1" fmla="*/ 2613995 w 9219332"/>
              <a:gd name="connsiteY1" fmla="*/ 5752 h 5174886"/>
              <a:gd name="connsiteX2" fmla="*/ 9219332 w 9219332"/>
              <a:gd name="connsiteY2" fmla="*/ 2255657 h 5174886"/>
              <a:gd name="connsiteX3" fmla="*/ 9207301 w 9219332"/>
              <a:gd name="connsiteY3" fmla="*/ 5174886 h 5174886"/>
              <a:gd name="connsiteX4" fmla="*/ 48126 w 9219332"/>
              <a:gd name="connsiteY4" fmla="*/ 5174886 h 5174886"/>
              <a:gd name="connsiteX5" fmla="*/ 0 w 9219332"/>
              <a:gd name="connsiteY5" fmla="*/ 1473604 h 5174886"/>
              <a:gd name="connsiteX0" fmla="*/ 0 w 9219332"/>
              <a:gd name="connsiteY0" fmla="*/ 1473604 h 5174886"/>
              <a:gd name="connsiteX1" fmla="*/ 2613995 w 9219332"/>
              <a:gd name="connsiteY1" fmla="*/ 5752 h 5174886"/>
              <a:gd name="connsiteX2" fmla="*/ 9219332 w 9219332"/>
              <a:gd name="connsiteY2" fmla="*/ 2255657 h 5174886"/>
              <a:gd name="connsiteX3" fmla="*/ 9207301 w 9219332"/>
              <a:gd name="connsiteY3" fmla="*/ 5174886 h 5174886"/>
              <a:gd name="connsiteX4" fmla="*/ 48126 w 9219332"/>
              <a:gd name="connsiteY4" fmla="*/ 5174886 h 5174886"/>
              <a:gd name="connsiteX5" fmla="*/ 0 w 9219332"/>
              <a:gd name="connsiteY5" fmla="*/ 1473604 h 5174886"/>
              <a:gd name="connsiteX0" fmla="*/ 0 w 9219332"/>
              <a:gd name="connsiteY0" fmla="*/ 1483124 h 5184406"/>
              <a:gd name="connsiteX1" fmla="*/ 2613995 w 9219332"/>
              <a:gd name="connsiteY1" fmla="*/ 15272 h 5184406"/>
              <a:gd name="connsiteX2" fmla="*/ 5874553 w 9219332"/>
              <a:gd name="connsiteY2" fmla="*/ 809357 h 5184406"/>
              <a:gd name="connsiteX3" fmla="*/ 9219332 w 9219332"/>
              <a:gd name="connsiteY3" fmla="*/ 2265177 h 5184406"/>
              <a:gd name="connsiteX4" fmla="*/ 9207301 w 9219332"/>
              <a:gd name="connsiteY4" fmla="*/ 5184406 h 5184406"/>
              <a:gd name="connsiteX5" fmla="*/ 48126 w 9219332"/>
              <a:gd name="connsiteY5" fmla="*/ 5184406 h 5184406"/>
              <a:gd name="connsiteX6" fmla="*/ 0 w 9219332"/>
              <a:gd name="connsiteY6" fmla="*/ 1483124 h 5184406"/>
              <a:gd name="connsiteX0" fmla="*/ 0 w 9219332"/>
              <a:gd name="connsiteY0" fmla="*/ 1483124 h 5184406"/>
              <a:gd name="connsiteX1" fmla="*/ 2613995 w 9219332"/>
              <a:gd name="connsiteY1" fmla="*/ 15272 h 5184406"/>
              <a:gd name="connsiteX2" fmla="*/ 5874553 w 9219332"/>
              <a:gd name="connsiteY2" fmla="*/ 809357 h 5184406"/>
              <a:gd name="connsiteX3" fmla="*/ 9219332 w 9219332"/>
              <a:gd name="connsiteY3" fmla="*/ 2265177 h 5184406"/>
              <a:gd name="connsiteX4" fmla="*/ 9207301 w 9219332"/>
              <a:gd name="connsiteY4" fmla="*/ 5184406 h 5184406"/>
              <a:gd name="connsiteX5" fmla="*/ 48126 w 9219332"/>
              <a:gd name="connsiteY5" fmla="*/ 5184406 h 5184406"/>
              <a:gd name="connsiteX6" fmla="*/ 0 w 9219332"/>
              <a:gd name="connsiteY6" fmla="*/ 1483124 h 5184406"/>
              <a:gd name="connsiteX0" fmla="*/ 0 w 9219332"/>
              <a:gd name="connsiteY0" fmla="*/ 1472999 h 5174281"/>
              <a:gd name="connsiteX1" fmla="*/ 2613995 w 9219332"/>
              <a:gd name="connsiteY1" fmla="*/ 5147 h 5174281"/>
              <a:gd name="connsiteX2" fmla="*/ 6223468 w 9219332"/>
              <a:gd name="connsiteY2" fmla="*/ 2026453 h 5174281"/>
              <a:gd name="connsiteX3" fmla="*/ 9219332 w 9219332"/>
              <a:gd name="connsiteY3" fmla="*/ 2255052 h 5174281"/>
              <a:gd name="connsiteX4" fmla="*/ 9207301 w 9219332"/>
              <a:gd name="connsiteY4" fmla="*/ 5174281 h 5174281"/>
              <a:gd name="connsiteX5" fmla="*/ 48126 w 9219332"/>
              <a:gd name="connsiteY5" fmla="*/ 5174281 h 5174281"/>
              <a:gd name="connsiteX6" fmla="*/ 0 w 9219332"/>
              <a:gd name="connsiteY6" fmla="*/ 1472999 h 5174281"/>
              <a:gd name="connsiteX0" fmla="*/ 0 w 9219332"/>
              <a:gd name="connsiteY0" fmla="*/ 1479523 h 5180805"/>
              <a:gd name="connsiteX1" fmla="*/ 2613995 w 9219332"/>
              <a:gd name="connsiteY1" fmla="*/ 11671 h 5180805"/>
              <a:gd name="connsiteX2" fmla="*/ 6223468 w 9219332"/>
              <a:gd name="connsiteY2" fmla="*/ 2032977 h 5180805"/>
              <a:gd name="connsiteX3" fmla="*/ 9219332 w 9219332"/>
              <a:gd name="connsiteY3" fmla="*/ 2261576 h 5180805"/>
              <a:gd name="connsiteX4" fmla="*/ 9207301 w 9219332"/>
              <a:gd name="connsiteY4" fmla="*/ 5180805 h 5180805"/>
              <a:gd name="connsiteX5" fmla="*/ 48126 w 9219332"/>
              <a:gd name="connsiteY5" fmla="*/ 5180805 h 5180805"/>
              <a:gd name="connsiteX6" fmla="*/ 0 w 9219332"/>
              <a:gd name="connsiteY6" fmla="*/ 1479523 h 5180805"/>
              <a:gd name="connsiteX0" fmla="*/ 0 w 9219332"/>
              <a:gd name="connsiteY0" fmla="*/ 1478352 h 5179634"/>
              <a:gd name="connsiteX1" fmla="*/ 2613995 w 9219332"/>
              <a:gd name="connsiteY1" fmla="*/ 10500 h 5179634"/>
              <a:gd name="connsiteX2" fmla="*/ 6223468 w 9219332"/>
              <a:gd name="connsiteY2" fmla="*/ 2031806 h 5179634"/>
              <a:gd name="connsiteX3" fmla="*/ 9219332 w 9219332"/>
              <a:gd name="connsiteY3" fmla="*/ 2260405 h 5179634"/>
              <a:gd name="connsiteX4" fmla="*/ 9207301 w 9219332"/>
              <a:gd name="connsiteY4" fmla="*/ 5179634 h 5179634"/>
              <a:gd name="connsiteX5" fmla="*/ 48126 w 9219332"/>
              <a:gd name="connsiteY5" fmla="*/ 5179634 h 5179634"/>
              <a:gd name="connsiteX6" fmla="*/ 0 w 9219332"/>
              <a:gd name="connsiteY6" fmla="*/ 1478352 h 5179634"/>
              <a:gd name="connsiteX0" fmla="*/ 0 w 9219332"/>
              <a:gd name="connsiteY0" fmla="*/ 1478352 h 5179634"/>
              <a:gd name="connsiteX1" fmla="*/ 2613995 w 9219332"/>
              <a:gd name="connsiteY1" fmla="*/ 10500 h 5179634"/>
              <a:gd name="connsiteX2" fmla="*/ 6223468 w 9219332"/>
              <a:gd name="connsiteY2" fmla="*/ 2031806 h 5179634"/>
              <a:gd name="connsiteX3" fmla="*/ 9219332 w 9219332"/>
              <a:gd name="connsiteY3" fmla="*/ 2260405 h 5179634"/>
              <a:gd name="connsiteX4" fmla="*/ 9207301 w 9219332"/>
              <a:gd name="connsiteY4" fmla="*/ 5179634 h 5179634"/>
              <a:gd name="connsiteX5" fmla="*/ 48126 w 9219332"/>
              <a:gd name="connsiteY5" fmla="*/ 5179634 h 5179634"/>
              <a:gd name="connsiteX6" fmla="*/ 0 w 9219332"/>
              <a:gd name="connsiteY6" fmla="*/ 1478352 h 5179634"/>
              <a:gd name="connsiteX0" fmla="*/ 0 w 9219332"/>
              <a:gd name="connsiteY0" fmla="*/ 1475965 h 5177247"/>
              <a:gd name="connsiteX1" fmla="*/ 2613995 w 9219332"/>
              <a:gd name="connsiteY1" fmla="*/ 8113 h 5177247"/>
              <a:gd name="connsiteX2" fmla="*/ 6223468 w 9219332"/>
              <a:gd name="connsiteY2" fmla="*/ 2029419 h 5177247"/>
              <a:gd name="connsiteX3" fmla="*/ 9219332 w 9219332"/>
              <a:gd name="connsiteY3" fmla="*/ 2258018 h 5177247"/>
              <a:gd name="connsiteX4" fmla="*/ 9207301 w 9219332"/>
              <a:gd name="connsiteY4" fmla="*/ 5177247 h 5177247"/>
              <a:gd name="connsiteX5" fmla="*/ 48126 w 9219332"/>
              <a:gd name="connsiteY5" fmla="*/ 5177247 h 5177247"/>
              <a:gd name="connsiteX6" fmla="*/ 0 w 9219332"/>
              <a:gd name="connsiteY6" fmla="*/ 1475965 h 5177247"/>
              <a:gd name="connsiteX0" fmla="*/ 0 w 9219332"/>
              <a:gd name="connsiteY0" fmla="*/ 1472966 h 5174248"/>
              <a:gd name="connsiteX1" fmla="*/ 2613995 w 9219332"/>
              <a:gd name="connsiteY1" fmla="*/ 5114 h 5174248"/>
              <a:gd name="connsiteX2" fmla="*/ 6223468 w 9219332"/>
              <a:gd name="connsiteY2" fmla="*/ 2026420 h 5174248"/>
              <a:gd name="connsiteX3" fmla="*/ 9219332 w 9219332"/>
              <a:gd name="connsiteY3" fmla="*/ 2182829 h 5174248"/>
              <a:gd name="connsiteX4" fmla="*/ 9207301 w 9219332"/>
              <a:gd name="connsiteY4" fmla="*/ 5174248 h 5174248"/>
              <a:gd name="connsiteX5" fmla="*/ 48126 w 9219332"/>
              <a:gd name="connsiteY5" fmla="*/ 5174248 h 5174248"/>
              <a:gd name="connsiteX6" fmla="*/ 0 w 9219332"/>
              <a:gd name="connsiteY6" fmla="*/ 1472966 h 5174248"/>
              <a:gd name="connsiteX0" fmla="*/ 0 w 9219332"/>
              <a:gd name="connsiteY0" fmla="*/ 1472966 h 5174248"/>
              <a:gd name="connsiteX1" fmla="*/ 2613995 w 9219332"/>
              <a:gd name="connsiteY1" fmla="*/ 5114 h 5174248"/>
              <a:gd name="connsiteX2" fmla="*/ 6223468 w 9219332"/>
              <a:gd name="connsiteY2" fmla="*/ 2026420 h 5174248"/>
              <a:gd name="connsiteX3" fmla="*/ 9219332 w 9219332"/>
              <a:gd name="connsiteY3" fmla="*/ 2182829 h 5174248"/>
              <a:gd name="connsiteX4" fmla="*/ 9207301 w 9219332"/>
              <a:gd name="connsiteY4" fmla="*/ 5174248 h 5174248"/>
              <a:gd name="connsiteX5" fmla="*/ 48126 w 9219332"/>
              <a:gd name="connsiteY5" fmla="*/ 5174248 h 5174248"/>
              <a:gd name="connsiteX6" fmla="*/ 0 w 9219332"/>
              <a:gd name="connsiteY6" fmla="*/ 1472966 h 5174248"/>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98176 h 5199458"/>
              <a:gd name="connsiteX1" fmla="*/ 2613995 w 9219332"/>
              <a:gd name="connsiteY1" fmla="*/ 30324 h 5199458"/>
              <a:gd name="connsiteX2" fmla="*/ 6223468 w 9219332"/>
              <a:gd name="connsiteY2" fmla="*/ 2051630 h 5199458"/>
              <a:gd name="connsiteX3" fmla="*/ 9219332 w 9219332"/>
              <a:gd name="connsiteY3" fmla="*/ 2208039 h 5199458"/>
              <a:gd name="connsiteX4" fmla="*/ 9207301 w 9219332"/>
              <a:gd name="connsiteY4" fmla="*/ 5199458 h 5199458"/>
              <a:gd name="connsiteX5" fmla="*/ 48126 w 9219332"/>
              <a:gd name="connsiteY5" fmla="*/ 5199458 h 5199458"/>
              <a:gd name="connsiteX6" fmla="*/ 0 w 9219332"/>
              <a:gd name="connsiteY6" fmla="*/ 1498176 h 5199458"/>
              <a:gd name="connsiteX0" fmla="*/ 0 w 9219332"/>
              <a:gd name="connsiteY0" fmla="*/ 1498176 h 5199458"/>
              <a:gd name="connsiteX1" fmla="*/ 2613995 w 9219332"/>
              <a:gd name="connsiteY1" fmla="*/ 30324 h 5199458"/>
              <a:gd name="connsiteX2" fmla="*/ 6223468 w 9219332"/>
              <a:gd name="connsiteY2" fmla="*/ 2051630 h 5199458"/>
              <a:gd name="connsiteX3" fmla="*/ 9219332 w 9219332"/>
              <a:gd name="connsiteY3" fmla="*/ 2208039 h 5199458"/>
              <a:gd name="connsiteX4" fmla="*/ 9207301 w 9219332"/>
              <a:gd name="connsiteY4" fmla="*/ 5199458 h 5199458"/>
              <a:gd name="connsiteX5" fmla="*/ 48126 w 9219332"/>
              <a:gd name="connsiteY5" fmla="*/ 5199458 h 5199458"/>
              <a:gd name="connsiteX6" fmla="*/ 0 w 9219332"/>
              <a:gd name="connsiteY6" fmla="*/ 1498176 h 5199458"/>
              <a:gd name="connsiteX0" fmla="*/ 0 w 9219332"/>
              <a:gd name="connsiteY0" fmla="*/ 1468793 h 5170075"/>
              <a:gd name="connsiteX1" fmla="*/ 2613995 w 9219332"/>
              <a:gd name="connsiteY1" fmla="*/ 941 h 5170075"/>
              <a:gd name="connsiteX2" fmla="*/ 6223468 w 9219332"/>
              <a:gd name="connsiteY2" fmla="*/ 2022247 h 5170075"/>
              <a:gd name="connsiteX3" fmla="*/ 9219332 w 9219332"/>
              <a:gd name="connsiteY3" fmla="*/ 2178656 h 5170075"/>
              <a:gd name="connsiteX4" fmla="*/ 9207301 w 9219332"/>
              <a:gd name="connsiteY4" fmla="*/ 5170075 h 5170075"/>
              <a:gd name="connsiteX5" fmla="*/ 48126 w 9219332"/>
              <a:gd name="connsiteY5" fmla="*/ 5170075 h 5170075"/>
              <a:gd name="connsiteX6" fmla="*/ 0 w 9219332"/>
              <a:gd name="connsiteY6" fmla="*/ 1468793 h 5170075"/>
              <a:gd name="connsiteX0" fmla="*/ 0 w 9219332"/>
              <a:gd name="connsiteY0" fmla="*/ 1482160 h 5183442"/>
              <a:gd name="connsiteX1" fmla="*/ 2613995 w 9219332"/>
              <a:gd name="connsiteY1" fmla="*/ 14308 h 5183442"/>
              <a:gd name="connsiteX2" fmla="*/ 6223468 w 9219332"/>
              <a:gd name="connsiteY2" fmla="*/ 2035614 h 5183442"/>
              <a:gd name="connsiteX3" fmla="*/ 9219332 w 9219332"/>
              <a:gd name="connsiteY3" fmla="*/ 2192023 h 5183442"/>
              <a:gd name="connsiteX4" fmla="*/ 9207301 w 9219332"/>
              <a:gd name="connsiteY4" fmla="*/ 5183442 h 5183442"/>
              <a:gd name="connsiteX5" fmla="*/ 48126 w 9219332"/>
              <a:gd name="connsiteY5" fmla="*/ 5183442 h 5183442"/>
              <a:gd name="connsiteX6" fmla="*/ 0 w 9219332"/>
              <a:gd name="connsiteY6" fmla="*/ 1482160 h 5183442"/>
              <a:gd name="connsiteX0" fmla="*/ 0 w 9219332"/>
              <a:gd name="connsiteY0" fmla="*/ 1493749 h 5195031"/>
              <a:gd name="connsiteX1" fmla="*/ 2613995 w 9219332"/>
              <a:gd name="connsiteY1" fmla="*/ 25897 h 5195031"/>
              <a:gd name="connsiteX2" fmla="*/ 6223468 w 9219332"/>
              <a:gd name="connsiteY2" fmla="*/ 2047203 h 5195031"/>
              <a:gd name="connsiteX3" fmla="*/ 9219332 w 9219332"/>
              <a:gd name="connsiteY3" fmla="*/ 2203612 h 5195031"/>
              <a:gd name="connsiteX4" fmla="*/ 9207301 w 9219332"/>
              <a:gd name="connsiteY4" fmla="*/ 5195031 h 5195031"/>
              <a:gd name="connsiteX5" fmla="*/ 48126 w 9219332"/>
              <a:gd name="connsiteY5" fmla="*/ 5195031 h 5195031"/>
              <a:gd name="connsiteX6" fmla="*/ 0 w 9219332"/>
              <a:gd name="connsiteY6" fmla="*/ 1493749 h 5195031"/>
              <a:gd name="connsiteX0" fmla="*/ 0 w 9219332"/>
              <a:gd name="connsiteY0" fmla="*/ 1539121 h 5240403"/>
              <a:gd name="connsiteX1" fmla="*/ 2493679 w 9219332"/>
              <a:gd name="connsiteY1" fmla="*/ 23143 h 5240403"/>
              <a:gd name="connsiteX2" fmla="*/ 6223468 w 9219332"/>
              <a:gd name="connsiteY2" fmla="*/ 2092575 h 5240403"/>
              <a:gd name="connsiteX3" fmla="*/ 9219332 w 9219332"/>
              <a:gd name="connsiteY3" fmla="*/ 2248984 h 5240403"/>
              <a:gd name="connsiteX4" fmla="*/ 9207301 w 9219332"/>
              <a:gd name="connsiteY4" fmla="*/ 5240403 h 5240403"/>
              <a:gd name="connsiteX5" fmla="*/ 48126 w 9219332"/>
              <a:gd name="connsiteY5" fmla="*/ 5240403 h 5240403"/>
              <a:gd name="connsiteX6" fmla="*/ 0 w 9219332"/>
              <a:gd name="connsiteY6" fmla="*/ 1539121 h 5240403"/>
              <a:gd name="connsiteX0" fmla="*/ 0 w 9219332"/>
              <a:gd name="connsiteY0" fmla="*/ 1556620 h 5257902"/>
              <a:gd name="connsiteX1" fmla="*/ 2493679 w 9219332"/>
              <a:gd name="connsiteY1" fmla="*/ 40642 h 5257902"/>
              <a:gd name="connsiteX2" fmla="*/ 6223468 w 9219332"/>
              <a:gd name="connsiteY2" fmla="*/ 2110074 h 5257902"/>
              <a:gd name="connsiteX3" fmla="*/ 9219332 w 9219332"/>
              <a:gd name="connsiteY3" fmla="*/ 2266483 h 5257902"/>
              <a:gd name="connsiteX4" fmla="*/ 9207301 w 9219332"/>
              <a:gd name="connsiteY4" fmla="*/ 5257902 h 5257902"/>
              <a:gd name="connsiteX5" fmla="*/ 48126 w 9219332"/>
              <a:gd name="connsiteY5" fmla="*/ 5257902 h 5257902"/>
              <a:gd name="connsiteX6" fmla="*/ 0 w 9219332"/>
              <a:gd name="connsiteY6" fmla="*/ 1556620 h 5257902"/>
              <a:gd name="connsiteX0" fmla="*/ 0 w 9219332"/>
              <a:gd name="connsiteY0" fmla="*/ 1562740 h 5264022"/>
              <a:gd name="connsiteX1" fmla="*/ 2493679 w 9219332"/>
              <a:gd name="connsiteY1" fmla="*/ 46762 h 5264022"/>
              <a:gd name="connsiteX2" fmla="*/ 6223468 w 9219332"/>
              <a:gd name="connsiteY2" fmla="*/ 2116194 h 5264022"/>
              <a:gd name="connsiteX3" fmla="*/ 9219332 w 9219332"/>
              <a:gd name="connsiteY3" fmla="*/ 2272603 h 5264022"/>
              <a:gd name="connsiteX4" fmla="*/ 9207301 w 9219332"/>
              <a:gd name="connsiteY4" fmla="*/ 5264022 h 5264022"/>
              <a:gd name="connsiteX5" fmla="*/ 48126 w 9219332"/>
              <a:gd name="connsiteY5" fmla="*/ 5264022 h 5264022"/>
              <a:gd name="connsiteX6" fmla="*/ 0 w 9219332"/>
              <a:gd name="connsiteY6" fmla="*/ 1562740 h 5264022"/>
              <a:gd name="connsiteX0" fmla="*/ 0 w 9219332"/>
              <a:gd name="connsiteY0" fmla="*/ 1556621 h 5257903"/>
              <a:gd name="connsiteX1" fmla="*/ 2469615 w 9219332"/>
              <a:gd name="connsiteY1" fmla="*/ 40643 h 5257903"/>
              <a:gd name="connsiteX2" fmla="*/ 6223468 w 9219332"/>
              <a:gd name="connsiteY2" fmla="*/ 2110075 h 5257903"/>
              <a:gd name="connsiteX3" fmla="*/ 9219332 w 9219332"/>
              <a:gd name="connsiteY3" fmla="*/ 2266484 h 5257903"/>
              <a:gd name="connsiteX4" fmla="*/ 9207301 w 9219332"/>
              <a:gd name="connsiteY4" fmla="*/ 5257903 h 5257903"/>
              <a:gd name="connsiteX5" fmla="*/ 48126 w 9219332"/>
              <a:gd name="connsiteY5" fmla="*/ 5257903 h 5257903"/>
              <a:gd name="connsiteX6" fmla="*/ 0 w 9219332"/>
              <a:gd name="connsiteY6" fmla="*/ 1556621 h 5257903"/>
              <a:gd name="connsiteX0" fmla="*/ 0 w 9219332"/>
              <a:gd name="connsiteY0" fmla="*/ 1545248 h 5246530"/>
              <a:gd name="connsiteX1" fmla="*/ 2469615 w 9219332"/>
              <a:gd name="connsiteY1" fmla="*/ 29270 h 5246530"/>
              <a:gd name="connsiteX2" fmla="*/ 6223468 w 9219332"/>
              <a:gd name="connsiteY2" fmla="*/ 2098702 h 5246530"/>
              <a:gd name="connsiteX3" fmla="*/ 9219332 w 9219332"/>
              <a:gd name="connsiteY3" fmla="*/ 2255111 h 5246530"/>
              <a:gd name="connsiteX4" fmla="*/ 9207301 w 9219332"/>
              <a:gd name="connsiteY4" fmla="*/ 5246530 h 5246530"/>
              <a:gd name="connsiteX5" fmla="*/ 48126 w 9219332"/>
              <a:gd name="connsiteY5" fmla="*/ 5246530 h 5246530"/>
              <a:gd name="connsiteX6" fmla="*/ 0 w 9219332"/>
              <a:gd name="connsiteY6" fmla="*/ 1545248 h 5246530"/>
              <a:gd name="connsiteX0" fmla="*/ 0 w 9219332"/>
              <a:gd name="connsiteY0" fmla="*/ 1547962 h 5249244"/>
              <a:gd name="connsiteX1" fmla="*/ 2469615 w 9219332"/>
              <a:gd name="connsiteY1" fmla="*/ 31984 h 5249244"/>
              <a:gd name="connsiteX2" fmla="*/ 6223468 w 9219332"/>
              <a:gd name="connsiteY2" fmla="*/ 2101416 h 5249244"/>
              <a:gd name="connsiteX3" fmla="*/ 9219332 w 9219332"/>
              <a:gd name="connsiteY3" fmla="*/ 2257825 h 5249244"/>
              <a:gd name="connsiteX4" fmla="*/ 9207301 w 9219332"/>
              <a:gd name="connsiteY4" fmla="*/ 5249244 h 5249244"/>
              <a:gd name="connsiteX5" fmla="*/ 48126 w 9219332"/>
              <a:gd name="connsiteY5" fmla="*/ 5249244 h 5249244"/>
              <a:gd name="connsiteX6" fmla="*/ 0 w 9219332"/>
              <a:gd name="connsiteY6" fmla="*/ 1547962 h 5249244"/>
              <a:gd name="connsiteX0" fmla="*/ 0 w 9219332"/>
              <a:gd name="connsiteY0" fmla="*/ 1521267 h 5222549"/>
              <a:gd name="connsiteX1" fmla="*/ 2469615 w 9219332"/>
              <a:gd name="connsiteY1" fmla="*/ 5289 h 5222549"/>
              <a:gd name="connsiteX2" fmla="*/ 6223468 w 9219332"/>
              <a:gd name="connsiteY2" fmla="*/ 2014563 h 5222549"/>
              <a:gd name="connsiteX3" fmla="*/ 9219332 w 9219332"/>
              <a:gd name="connsiteY3" fmla="*/ 2231130 h 5222549"/>
              <a:gd name="connsiteX4" fmla="*/ 9207301 w 9219332"/>
              <a:gd name="connsiteY4" fmla="*/ 5222549 h 5222549"/>
              <a:gd name="connsiteX5" fmla="*/ 48126 w 9219332"/>
              <a:gd name="connsiteY5" fmla="*/ 5222549 h 5222549"/>
              <a:gd name="connsiteX6" fmla="*/ 0 w 9219332"/>
              <a:gd name="connsiteY6" fmla="*/ 1521267 h 5222549"/>
              <a:gd name="connsiteX0" fmla="*/ 0 w 9219332"/>
              <a:gd name="connsiteY0" fmla="*/ 1521267 h 5222549"/>
              <a:gd name="connsiteX1" fmla="*/ 2469615 w 9219332"/>
              <a:gd name="connsiteY1" fmla="*/ 5289 h 5222549"/>
              <a:gd name="connsiteX2" fmla="*/ 6223468 w 9219332"/>
              <a:gd name="connsiteY2" fmla="*/ 2014563 h 5222549"/>
              <a:gd name="connsiteX3" fmla="*/ 9219332 w 9219332"/>
              <a:gd name="connsiteY3" fmla="*/ 2231130 h 5222549"/>
              <a:gd name="connsiteX4" fmla="*/ 9207301 w 9219332"/>
              <a:gd name="connsiteY4" fmla="*/ 5222549 h 5222549"/>
              <a:gd name="connsiteX5" fmla="*/ 48126 w 9219332"/>
              <a:gd name="connsiteY5" fmla="*/ 5222549 h 5222549"/>
              <a:gd name="connsiteX6" fmla="*/ 0 w 9219332"/>
              <a:gd name="connsiteY6" fmla="*/ 1521267 h 5222549"/>
              <a:gd name="connsiteX0" fmla="*/ 0 w 9219332"/>
              <a:gd name="connsiteY0" fmla="*/ 1552938 h 5254220"/>
              <a:gd name="connsiteX1" fmla="*/ 2469615 w 9219332"/>
              <a:gd name="connsiteY1" fmla="*/ 36960 h 5254220"/>
              <a:gd name="connsiteX2" fmla="*/ 6223468 w 9219332"/>
              <a:gd name="connsiteY2" fmla="*/ 2046234 h 5254220"/>
              <a:gd name="connsiteX3" fmla="*/ 9219332 w 9219332"/>
              <a:gd name="connsiteY3" fmla="*/ 2262801 h 5254220"/>
              <a:gd name="connsiteX4" fmla="*/ 9207301 w 9219332"/>
              <a:gd name="connsiteY4" fmla="*/ 5254220 h 5254220"/>
              <a:gd name="connsiteX5" fmla="*/ 48126 w 9219332"/>
              <a:gd name="connsiteY5" fmla="*/ 5254220 h 5254220"/>
              <a:gd name="connsiteX6" fmla="*/ 0 w 9219332"/>
              <a:gd name="connsiteY6" fmla="*/ 1552938 h 5254220"/>
              <a:gd name="connsiteX0" fmla="*/ 0 w 9243396"/>
              <a:gd name="connsiteY0" fmla="*/ 1549990 h 5251272"/>
              <a:gd name="connsiteX1" fmla="*/ 2469615 w 9243396"/>
              <a:gd name="connsiteY1" fmla="*/ 34012 h 5251272"/>
              <a:gd name="connsiteX2" fmla="*/ 6223468 w 9243396"/>
              <a:gd name="connsiteY2" fmla="*/ 2043286 h 5251272"/>
              <a:gd name="connsiteX3" fmla="*/ 9243396 w 9243396"/>
              <a:gd name="connsiteY3" fmla="*/ 2187664 h 5251272"/>
              <a:gd name="connsiteX4" fmla="*/ 9207301 w 9243396"/>
              <a:gd name="connsiteY4" fmla="*/ 5251272 h 5251272"/>
              <a:gd name="connsiteX5" fmla="*/ 48126 w 9243396"/>
              <a:gd name="connsiteY5" fmla="*/ 5251272 h 5251272"/>
              <a:gd name="connsiteX6" fmla="*/ 0 w 9243396"/>
              <a:gd name="connsiteY6" fmla="*/ 1549990 h 5251272"/>
              <a:gd name="connsiteX0" fmla="*/ 0 w 9243396"/>
              <a:gd name="connsiteY0" fmla="*/ 1549990 h 5251272"/>
              <a:gd name="connsiteX1" fmla="*/ 2469615 w 9243396"/>
              <a:gd name="connsiteY1" fmla="*/ 34012 h 5251272"/>
              <a:gd name="connsiteX2" fmla="*/ 6223468 w 9243396"/>
              <a:gd name="connsiteY2" fmla="*/ 2043286 h 5251272"/>
              <a:gd name="connsiteX3" fmla="*/ 9243396 w 9243396"/>
              <a:gd name="connsiteY3" fmla="*/ 2187664 h 5251272"/>
              <a:gd name="connsiteX4" fmla="*/ 9207301 w 9243396"/>
              <a:gd name="connsiteY4" fmla="*/ 5251272 h 5251272"/>
              <a:gd name="connsiteX5" fmla="*/ 48126 w 9243396"/>
              <a:gd name="connsiteY5" fmla="*/ 5251272 h 5251272"/>
              <a:gd name="connsiteX6" fmla="*/ 0 w 9243396"/>
              <a:gd name="connsiteY6" fmla="*/ 1549990 h 5251272"/>
              <a:gd name="connsiteX0" fmla="*/ 0 w 9243396"/>
              <a:gd name="connsiteY0" fmla="*/ 1553368 h 5254650"/>
              <a:gd name="connsiteX1" fmla="*/ 2469615 w 9243396"/>
              <a:gd name="connsiteY1" fmla="*/ 37390 h 5254650"/>
              <a:gd name="connsiteX2" fmla="*/ 6223468 w 9243396"/>
              <a:gd name="connsiteY2" fmla="*/ 2046664 h 5254650"/>
              <a:gd name="connsiteX3" fmla="*/ 9243396 w 9243396"/>
              <a:gd name="connsiteY3" fmla="*/ 2191042 h 5254650"/>
              <a:gd name="connsiteX4" fmla="*/ 9207301 w 9243396"/>
              <a:gd name="connsiteY4" fmla="*/ 5254650 h 5254650"/>
              <a:gd name="connsiteX5" fmla="*/ 48126 w 9243396"/>
              <a:gd name="connsiteY5" fmla="*/ 5254650 h 5254650"/>
              <a:gd name="connsiteX6" fmla="*/ 0 w 9243396"/>
              <a:gd name="connsiteY6" fmla="*/ 1553368 h 5254650"/>
              <a:gd name="connsiteX0" fmla="*/ 0 w 9243396"/>
              <a:gd name="connsiteY0" fmla="*/ 1555192 h 5256474"/>
              <a:gd name="connsiteX1" fmla="*/ 2469615 w 9243396"/>
              <a:gd name="connsiteY1" fmla="*/ 39214 h 5256474"/>
              <a:gd name="connsiteX2" fmla="*/ 6223468 w 9243396"/>
              <a:gd name="connsiteY2" fmla="*/ 2048488 h 5256474"/>
              <a:gd name="connsiteX3" fmla="*/ 9243396 w 9243396"/>
              <a:gd name="connsiteY3" fmla="*/ 2192866 h 5256474"/>
              <a:gd name="connsiteX4" fmla="*/ 9207301 w 9243396"/>
              <a:gd name="connsiteY4" fmla="*/ 5256474 h 5256474"/>
              <a:gd name="connsiteX5" fmla="*/ 48126 w 9243396"/>
              <a:gd name="connsiteY5" fmla="*/ 5256474 h 5256474"/>
              <a:gd name="connsiteX6" fmla="*/ 0 w 9243396"/>
              <a:gd name="connsiteY6" fmla="*/ 1555192 h 5256474"/>
              <a:gd name="connsiteX0" fmla="*/ 0 w 9243396"/>
              <a:gd name="connsiteY0" fmla="*/ 1555192 h 5256474"/>
              <a:gd name="connsiteX1" fmla="*/ 2469615 w 9243396"/>
              <a:gd name="connsiteY1" fmla="*/ 39214 h 5256474"/>
              <a:gd name="connsiteX2" fmla="*/ 6223468 w 9243396"/>
              <a:gd name="connsiteY2" fmla="*/ 2048488 h 5256474"/>
              <a:gd name="connsiteX3" fmla="*/ 9243396 w 9243396"/>
              <a:gd name="connsiteY3" fmla="*/ 2192866 h 5256474"/>
              <a:gd name="connsiteX4" fmla="*/ 9207301 w 9243396"/>
              <a:gd name="connsiteY4" fmla="*/ 5256474 h 5256474"/>
              <a:gd name="connsiteX5" fmla="*/ 48126 w 9243396"/>
              <a:gd name="connsiteY5" fmla="*/ 5256474 h 5256474"/>
              <a:gd name="connsiteX6" fmla="*/ 0 w 9243396"/>
              <a:gd name="connsiteY6" fmla="*/ 1555192 h 5256474"/>
              <a:gd name="connsiteX0" fmla="*/ 0 w 9243396"/>
              <a:gd name="connsiteY0" fmla="*/ 1514369 h 5215651"/>
              <a:gd name="connsiteX1" fmla="*/ 2373363 w 9243396"/>
              <a:gd name="connsiteY1" fmla="*/ 34486 h 5215651"/>
              <a:gd name="connsiteX2" fmla="*/ 6223468 w 9243396"/>
              <a:gd name="connsiteY2" fmla="*/ 2007665 h 5215651"/>
              <a:gd name="connsiteX3" fmla="*/ 9243396 w 9243396"/>
              <a:gd name="connsiteY3" fmla="*/ 2152043 h 5215651"/>
              <a:gd name="connsiteX4" fmla="*/ 9207301 w 9243396"/>
              <a:gd name="connsiteY4" fmla="*/ 5215651 h 5215651"/>
              <a:gd name="connsiteX5" fmla="*/ 48126 w 9243396"/>
              <a:gd name="connsiteY5" fmla="*/ 5215651 h 5215651"/>
              <a:gd name="connsiteX6" fmla="*/ 0 w 9243396"/>
              <a:gd name="connsiteY6" fmla="*/ 1514369 h 5215651"/>
              <a:gd name="connsiteX0" fmla="*/ 0 w 9243396"/>
              <a:gd name="connsiteY0" fmla="*/ 1483351 h 5184633"/>
              <a:gd name="connsiteX1" fmla="*/ 2373363 w 9243396"/>
              <a:gd name="connsiteY1" fmla="*/ 3468 h 5184633"/>
              <a:gd name="connsiteX2" fmla="*/ 6271595 w 9243396"/>
              <a:gd name="connsiteY2" fmla="*/ 1868363 h 5184633"/>
              <a:gd name="connsiteX3" fmla="*/ 9243396 w 9243396"/>
              <a:gd name="connsiteY3" fmla="*/ 2121025 h 5184633"/>
              <a:gd name="connsiteX4" fmla="*/ 9207301 w 9243396"/>
              <a:gd name="connsiteY4" fmla="*/ 5184633 h 5184633"/>
              <a:gd name="connsiteX5" fmla="*/ 48126 w 9243396"/>
              <a:gd name="connsiteY5" fmla="*/ 5184633 h 5184633"/>
              <a:gd name="connsiteX6" fmla="*/ 0 w 9243396"/>
              <a:gd name="connsiteY6" fmla="*/ 1483351 h 5184633"/>
              <a:gd name="connsiteX0" fmla="*/ 0 w 9243396"/>
              <a:gd name="connsiteY0" fmla="*/ 1483351 h 5184633"/>
              <a:gd name="connsiteX1" fmla="*/ 2373363 w 9243396"/>
              <a:gd name="connsiteY1" fmla="*/ 3468 h 5184633"/>
              <a:gd name="connsiteX2" fmla="*/ 6271595 w 9243396"/>
              <a:gd name="connsiteY2" fmla="*/ 1868363 h 5184633"/>
              <a:gd name="connsiteX3" fmla="*/ 9243396 w 9243396"/>
              <a:gd name="connsiteY3" fmla="*/ 2121025 h 5184633"/>
              <a:gd name="connsiteX4" fmla="*/ 9207301 w 9243396"/>
              <a:gd name="connsiteY4" fmla="*/ 5184633 h 5184633"/>
              <a:gd name="connsiteX5" fmla="*/ 48126 w 9243396"/>
              <a:gd name="connsiteY5" fmla="*/ 5184633 h 5184633"/>
              <a:gd name="connsiteX6" fmla="*/ 0 w 9243396"/>
              <a:gd name="connsiteY6" fmla="*/ 1483351 h 5184633"/>
              <a:gd name="connsiteX0" fmla="*/ 0 w 9243396"/>
              <a:gd name="connsiteY0" fmla="*/ 1480225 h 5181507"/>
              <a:gd name="connsiteX1" fmla="*/ 2373363 w 9243396"/>
              <a:gd name="connsiteY1" fmla="*/ 342 h 5181507"/>
              <a:gd name="connsiteX2" fmla="*/ 5537669 w 9243396"/>
              <a:gd name="connsiteY2" fmla="*/ 1371942 h 5181507"/>
              <a:gd name="connsiteX3" fmla="*/ 9243396 w 9243396"/>
              <a:gd name="connsiteY3" fmla="*/ 2117899 h 5181507"/>
              <a:gd name="connsiteX4" fmla="*/ 9207301 w 9243396"/>
              <a:gd name="connsiteY4" fmla="*/ 5181507 h 5181507"/>
              <a:gd name="connsiteX5" fmla="*/ 48126 w 9243396"/>
              <a:gd name="connsiteY5" fmla="*/ 5181507 h 5181507"/>
              <a:gd name="connsiteX6" fmla="*/ 0 w 9243396"/>
              <a:gd name="connsiteY6" fmla="*/ 1480225 h 5181507"/>
              <a:gd name="connsiteX0" fmla="*/ 0 w 9243396"/>
              <a:gd name="connsiteY0" fmla="*/ 1480319 h 5181601"/>
              <a:gd name="connsiteX1" fmla="*/ 2373363 w 9243396"/>
              <a:gd name="connsiteY1" fmla="*/ 436 h 5181601"/>
              <a:gd name="connsiteX2" fmla="*/ 5537669 w 9243396"/>
              <a:gd name="connsiteY2" fmla="*/ 1372036 h 5181601"/>
              <a:gd name="connsiteX3" fmla="*/ 9243396 w 9243396"/>
              <a:gd name="connsiteY3" fmla="*/ 2117993 h 5181601"/>
              <a:gd name="connsiteX4" fmla="*/ 9207301 w 9243396"/>
              <a:gd name="connsiteY4" fmla="*/ 5181601 h 5181601"/>
              <a:gd name="connsiteX5" fmla="*/ 48126 w 9243396"/>
              <a:gd name="connsiteY5" fmla="*/ 5181601 h 5181601"/>
              <a:gd name="connsiteX6" fmla="*/ 0 w 9243396"/>
              <a:gd name="connsiteY6" fmla="*/ 1480319 h 5181601"/>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237 h 5181519"/>
              <a:gd name="connsiteX1" fmla="*/ 2373363 w 9231365"/>
              <a:gd name="connsiteY1" fmla="*/ 354 h 5181519"/>
              <a:gd name="connsiteX2" fmla="*/ 5537669 w 9231365"/>
              <a:gd name="connsiteY2" fmla="*/ 1371954 h 5181519"/>
              <a:gd name="connsiteX3" fmla="*/ 9231365 w 9231365"/>
              <a:gd name="connsiteY3" fmla="*/ 1985563 h 5181519"/>
              <a:gd name="connsiteX4" fmla="*/ 9207301 w 9231365"/>
              <a:gd name="connsiteY4" fmla="*/ 5181519 h 5181519"/>
              <a:gd name="connsiteX5" fmla="*/ 48126 w 9231365"/>
              <a:gd name="connsiteY5" fmla="*/ 5181519 h 5181519"/>
              <a:gd name="connsiteX6" fmla="*/ 0 w 9231365"/>
              <a:gd name="connsiteY6" fmla="*/ 1480237 h 5181519"/>
              <a:gd name="connsiteX0" fmla="*/ 0 w 9231365"/>
              <a:gd name="connsiteY0" fmla="*/ 1480660 h 5181942"/>
              <a:gd name="connsiteX1" fmla="*/ 2373363 w 9231365"/>
              <a:gd name="connsiteY1" fmla="*/ 777 h 5181942"/>
              <a:gd name="connsiteX2" fmla="*/ 5537669 w 9231365"/>
              <a:gd name="connsiteY2" fmla="*/ 1324251 h 5181942"/>
              <a:gd name="connsiteX3" fmla="*/ 9231365 w 9231365"/>
              <a:gd name="connsiteY3" fmla="*/ 1985986 h 5181942"/>
              <a:gd name="connsiteX4" fmla="*/ 9207301 w 9231365"/>
              <a:gd name="connsiteY4" fmla="*/ 5181942 h 5181942"/>
              <a:gd name="connsiteX5" fmla="*/ 48126 w 9231365"/>
              <a:gd name="connsiteY5" fmla="*/ 5181942 h 5181942"/>
              <a:gd name="connsiteX6" fmla="*/ 0 w 9231365"/>
              <a:gd name="connsiteY6" fmla="*/ 1480660 h 5181942"/>
              <a:gd name="connsiteX0" fmla="*/ 0 w 9231365"/>
              <a:gd name="connsiteY0" fmla="*/ 1480562 h 5181844"/>
              <a:gd name="connsiteX1" fmla="*/ 2373363 w 9231365"/>
              <a:gd name="connsiteY1" fmla="*/ 679 h 5181844"/>
              <a:gd name="connsiteX2" fmla="*/ 5537669 w 9231365"/>
              <a:gd name="connsiteY2" fmla="*/ 1324153 h 5181844"/>
              <a:gd name="connsiteX3" fmla="*/ 9231365 w 9231365"/>
              <a:gd name="connsiteY3" fmla="*/ 1985888 h 5181844"/>
              <a:gd name="connsiteX4" fmla="*/ 9207301 w 9231365"/>
              <a:gd name="connsiteY4" fmla="*/ 5181844 h 5181844"/>
              <a:gd name="connsiteX5" fmla="*/ 48126 w 9231365"/>
              <a:gd name="connsiteY5" fmla="*/ 5181844 h 5181844"/>
              <a:gd name="connsiteX6" fmla="*/ 0 w 9231365"/>
              <a:gd name="connsiteY6" fmla="*/ 1480562 h 5181844"/>
              <a:gd name="connsiteX0" fmla="*/ 0 w 9231365"/>
              <a:gd name="connsiteY0" fmla="*/ 1480562 h 5181844"/>
              <a:gd name="connsiteX1" fmla="*/ 2373363 w 9231365"/>
              <a:gd name="connsiteY1" fmla="*/ 679 h 5181844"/>
              <a:gd name="connsiteX2" fmla="*/ 5537669 w 9231365"/>
              <a:gd name="connsiteY2" fmla="*/ 1324153 h 5181844"/>
              <a:gd name="connsiteX3" fmla="*/ 9231365 w 9231365"/>
              <a:gd name="connsiteY3" fmla="*/ 1985888 h 5181844"/>
              <a:gd name="connsiteX4" fmla="*/ 9207301 w 9231365"/>
              <a:gd name="connsiteY4" fmla="*/ 5181844 h 5181844"/>
              <a:gd name="connsiteX5" fmla="*/ 48126 w 9231365"/>
              <a:gd name="connsiteY5" fmla="*/ 5181844 h 5181844"/>
              <a:gd name="connsiteX6" fmla="*/ 0 w 9231365"/>
              <a:gd name="connsiteY6" fmla="*/ 1480562 h 5181844"/>
              <a:gd name="connsiteX0" fmla="*/ 0 w 9231365"/>
              <a:gd name="connsiteY0" fmla="*/ 1484814 h 5186096"/>
              <a:gd name="connsiteX1" fmla="*/ 2373363 w 9231365"/>
              <a:gd name="connsiteY1" fmla="*/ 4931 h 5186096"/>
              <a:gd name="connsiteX2" fmla="*/ 5537669 w 9231365"/>
              <a:gd name="connsiteY2" fmla="*/ 1328405 h 5186096"/>
              <a:gd name="connsiteX3" fmla="*/ 9231365 w 9231365"/>
              <a:gd name="connsiteY3" fmla="*/ 1990140 h 5186096"/>
              <a:gd name="connsiteX4" fmla="*/ 9207301 w 9231365"/>
              <a:gd name="connsiteY4" fmla="*/ 5186096 h 5186096"/>
              <a:gd name="connsiteX5" fmla="*/ 48126 w 9231365"/>
              <a:gd name="connsiteY5" fmla="*/ 5186096 h 5186096"/>
              <a:gd name="connsiteX6" fmla="*/ 0 w 9231365"/>
              <a:gd name="connsiteY6" fmla="*/ 1484814 h 5186096"/>
              <a:gd name="connsiteX0" fmla="*/ 0 w 9231365"/>
              <a:gd name="connsiteY0" fmla="*/ 1519567 h 5220849"/>
              <a:gd name="connsiteX1" fmla="*/ 2662121 w 9231365"/>
              <a:gd name="connsiteY1" fmla="*/ 3589 h 5220849"/>
              <a:gd name="connsiteX2" fmla="*/ 5537669 w 9231365"/>
              <a:gd name="connsiteY2" fmla="*/ 1363158 h 5220849"/>
              <a:gd name="connsiteX3" fmla="*/ 9231365 w 9231365"/>
              <a:gd name="connsiteY3" fmla="*/ 2024893 h 5220849"/>
              <a:gd name="connsiteX4" fmla="*/ 9207301 w 9231365"/>
              <a:gd name="connsiteY4" fmla="*/ 5220849 h 5220849"/>
              <a:gd name="connsiteX5" fmla="*/ 48126 w 9231365"/>
              <a:gd name="connsiteY5" fmla="*/ 5220849 h 5220849"/>
              <a:gd name="connsiteX6" fmla="*/ 0 w 9231365"/>
              <a:gd name="connsiteY6" fmla="*/ 1519567 h 5220849"/>
              <a:gd name="connsiteX0" fmla="*/ 0 w 9231365"/>
              <a:gd name="connsiteY0" fmla="*/ 1395689 h 5217287"/>
              <a:gd name="connsiteX1" fmla="*/ 2662121 w 9231365"/>
              <a:gd name="connsiteY1" fmla="*/ 27 h 5217287"/>
              <a:gd name="connsiteX2" fmla="*/ 5537669 w 9231365"/>
              <a:gd name="connsiteY2" fmla="*/ 1359596 h 5217287"/>
              <a:gd name="connsiteX3" fmla="*/ 9231365 w 9231365"/>
              <a:gd name="connsiteY3" fmla="*/ 2021331 h 5217287"/>
              <a:gd name="connsiteX4" fmla="*/ 9207301 w 9231365"/>
              <a:gd name="connsiteY4" fmla="*/ 5217287 h 5217287"/>
              <a:gd name="connsiteX5" fmla="*/ 48126 w 9231365"/>
              <a:gd name="connsiteY5" fmla="*/ 5217287 h 5217287"/>
              <a:gd name="connsiteX6" fmla="*/ 0 w 9231365"/>
              <a:gd name="connsiteY6" fmla="*/ 1395689 h 5217287"/>
              <a:gd name="connsiteX0" fmla="*/ 0 w 9231365"/>
              <a:gd name="connsiteY0" fmla="*/ 1395689 h 5217287"/>
              <a:gd name="connsiteX1" fmla="*/ 2662121 w 9231365"/>
              <a:gd name="connsiteY1" fmla="*/ 27 h 5217287"/>
              <a:gd name="connsiteX2" fmla="*/ 5537669 w 9231365"/>
              <a:gd name="connsiteY2" fmla="*/ 1359596 h 5217287"/>
              <a:gd name="connsiteX3" fmla="*/ 9231365 w 9231365"/>
              <a:gd name="connsiteY3" fmla="*/ 2021331 h 5217287"/>
              <a:gd name="connsiteX4" fmla="*/ 9207301 w 9231365"/>
              <a:gd name="connsiteY4" fmla="*/ 5217287 h 5217287"/>
              <a:gd name="connsiteX5" fmla="*/ 48126 w 9231365"/>
              <a:gd name="connsiteY5" fmla="*/ 5217287 h 5217287"/>
              <a:gd name="connsiteX6" fmla="*/ 0 w 9231365"/>
              <a:gd name="connsiteY6" fmla="*/ 1395689 h 5217287"/>
              <a:gd name="connsiteX0" fmla="*/ 0 w 9231365"/>
              <a:gd name="connsiteY0" fmla="*/ 1395694 h 5217292"/>
              <a:gd name="connsiteX1" fmla="*/ 2662121 w 9231365"/>
              <a:gd name="connsiteY1" fmla="*/ 32 h 5217292"/>
              <a:gd name="connsiteX2" fmla="*/ 5537669 w 9231365"/>
              <a:gd name="connsiteY2" fmla="*/ 1359601 h 5217292"/>
              <a:gd name="connsiteX3" fmla="*/ 9231365 w 9231365"/>
              <a:gd name="connsiteY3" fmla="*/ 2021336 h 5217292"/>
              <a:gd name="connsiteX4" fmla="*/ 9207301 w 9231365"/>
              <a:gd name="connsiteY4" fmla="*/ 5217292 h 5217292"/>
              <a:gd name="connsiteX5" fmla="*/ 48126 w 9231365"/>
              <a:gd name="connsiteY5" fmla="*/ 5217292 h 5217292"/>
              <a:gd name="connsiteX6" fmla="*/ 0 w 9231365"/>
              <a:gd name="connsiteY6" fmla="*/ 1395694 h 5217292"/>
              <a:gd name="connsiteX0" fmla="*/ 0 w 9231365"/>
              <a:gd name="connsiteY0" fmla="*/ 1395697 h 5217295"/>
              <a:gd name="connsiteX1" fmla="*/ 2662121 w 9231365"/>
              <a:gd name="connsiteY1" fmla="*/ 35 h 5217295"/>
              <a:gd name="connsiteX2" fmla="*/ 5537669 w 9231365"/>
              <a:gd name="connsiteY2" fmla="*/ 1359604 h 5217295"/>
              <a:gd name="connsiteX3" fmla="*/ 9231365 w 9231365"/>
              <a:gd name="connsiteY3" fmla="*/ 2021339 h 5217295"/>
              <a:gd name="connsiteX4" fmla="*/ 9207301 w 9231365"/>
              <a:gd name="connsiteY4" fmla="*/ 5217295 h 5217295"/>
              <a:gd name="connsiteX5" fmla="*/ 48126 w 9231365"/>
              <a:gd name="connsiteY5" fmla="*/ 5217295 h 5217295"/>
              <a:gd name="connsiteX6" fmla="*/ 0 w 9231365"/>
              <a:gd name="connsiteY6" fmla="*/ 1395697 h 5217295"/>
              <a:gd name="connsiteX0" fmla="*/ 0 w 9231365"/>
              <a:gd name="connsiteY0" fmla="*/ 1399409 h 5221007"/>
              <a:gd name="connsiteX1" fmla="*/ 2662121 w 9231365"/>
              <a:gd name="connsiteY1" fmla="*/ 3747 h 5221007"/>
              <a:gd name="connsiteX2" fmla="*/ 5537669 w 9231365"/>
              <a:gd name="connsiteY2" fmla="*/ 1363316 h 5221007"/>
              <a:gd name="connsiteX3" fmla="*/ 9231365 w 9231365"/>
              <a:gd name="connsiteY3" fmla="*/ 2025051 h 5221007"/>
              <a:gd name="connsiteX4" fmla="*/ 9207301 w 9231365"/>
              <a:gd name="connsiteY4" fmla="*/ 5221007 h 5221007"/>
              <a:gd name="connsiteX5" fmla="*/ 48126 w 9231365"/>
              <a:gd name="connsiteY5" fmla="*/ 5221007 h 5221007"/>
              <a:gd name="connsiteX6" fmla="*/ 0 w 9231365"/>
              <a:gd name="connsiteY6" fmla="*/ 1399409 h 5221007"/>
              <a:gd name="connsiteX0" fmla="*/ 0 w 9231365"/>
              <a:gd name="connsiteY0" fmla="*/ 1399088 h 5220686"/>
              <a:gd name="connsiteX1" fmla="*/ 2662121 w 9231365"/>
              <a:gd name="connsiteY1" fmla="*/ 3426 h 5220686"/>
              <a:gd name="connsiteX2" fmla="*/ 5537669 w 9231365"/>
              <a:gd name="connsiteY2" fmla="*/ 1362995 h 5220686"/>
              <a:gd name="connsiteX3" fmla="*/ 9231365 w 9231365"/>
              <a:gd name="connsiteY3" fmla="*/ 2024730 h 5220686"/>
              <a:gd name="connsiteX4" fmla="*/ 9207301 w 9231365"/>
              <a:gd name="connsiteY4" fmla="*/ 5220686 h 5220686"/>
              <a:gd name="connsiteX5" fmla="*/ 48126 w 9231365"/>
              <a:gd name="connsiteY5" fmla="*/ 5220686 h 5220686"/>
              <a:gd name="connsiteX6" fmla="*/ 0 w 9231365"/>
              <a:gd name="connsiteY6" fmla="*/ 1399088 h 5220686"/>
              <a:gd name="connsiteX0" fmla="*/ 0 w 9231365"/>
              <a:gd name="connsiteY0" fmla="*/ 1399088 h 5220686"/>
              <a:gd name="connsiteX1" fmla="*/ 2662121 w 9231365"/>
              <a:gd name="connsiteY1" fmla="*/ 3426 h 5220686"/>
              <a:gd name="connsiteX2" fmla="*/ 5537669 w 9231365"/>
              <a:gd name="connsiteY2" fmla="*/ 1362995 h 5220686"/>
              <a:gd name="connsiteX3" fmla="*/ 9231365 w 9231365"/>
              <a:gd name="connsiteY3" fmla="*/ 2024730 h 5220686"/>
              <a:gd name="connsiteX4" fmla="*/ 9207301 w 9231365"/>
              <a:gd name="connsiteY4" fmla="*/ 5220686 h 5220686"/>
              <a:gd name="connsiteX5" fmla="*/ 48126 w 9231365"/>
              <a:gd name="connsiteY5" fmla="*/ 5220686 h 5220686"/>
              <a:gd name="connsiteX6" fmla="*/ 0 w 9231365"/>
              <a:gd name="connsiteY6" fmla="*/ 1399088 h 5220686"/>
              <a:gd name="connsiteX0" fmla="*/ 0 w 9231365"/>
              <a:gd name="connsiteY0" fmla="*/ 1398527 h 5220125"/>
              <a:gd name="connsiteX1" fmla="*/ 2662121 w 9231365"/>
              <a:gd name="connsiteY1" fmla="*/ 2865 h 5220125"/>
              <a:gd name="connsiteX2" fmla="*/ 5537669 w 9231365"/>
              <a:gd name="connsiteY2" fmla="*/ 1362434 h 5220125"/>
              <a:gd name="connsiteX3" fmla="*/ 9231365 w 9231365"/>
              <a:gd name="connsiteY3" fmla="*/ 1964012 h 5220125"/>
              <a:gd name="connsiteX4" fmla="*/ 9207301 w 9231365"/>
              <a:gd name="connsiteY4" fmla="*/ 5220125 h 5220125"/>
              <a:gd name="connsiteX5" fmla="*/ 48126 w 9231365"/>
              <a:gd name="connsiteY5" fmla="*/ 5220125 h 5220125"/>
              <a:gd name="connsiteX6" fmla="*/ 0 w 9231365"/>
              <a:gd name="connsiteY6" fmla="*/ 1398527 h 5220125"/>
              <a:gd name="connsiteX0" fmla="*/ 0 w 9231365"/>
              <a:gd name="connsiteY0" fmla="*/ 1399319 h 5220917"/>
              <a:gd name="connsiteX1" fmla="*/ 2662121 w 9231365"/>
              <a:gd name="connsiteY1" fmla="*/ 3657 h 5220917"/>
              <a:gd name="connsiteX2" fmla="*/ 5537669 w 9231365"/>
              <a:gd name="connsiteY2" fmla="*/ 1363226 h 5220917"/>
              <a:gd name="connsiteX3" fmla="*/ 9231365 w 9231365"/>
              <a:gd name="connsiteY3" fmla="*/ 1964804 h 5220917"/>
              <a:gd name="connsiteX4" fmla="*/ 9207301 w 9231365"/>
              <a:gd name="connsiteY4" fmla="*/ 5220917 h 5220917"/>
              <a:gd name="connsiteX5" fmla="*/ 48126 w 9231365"/>
              <a:gd name="connsiteY5" fmla="*/ 5220917 h 5220917"/>
              <a:gd name="connsiteX6" fmla="*/ 0 w 9231365"/>
              <a:gd name="connsiteY6" fmla="*/ 1399319 h 5220917"/>
              <a:gd name="connsiteX0" fmla="*/ 0 w 9231365"/>
              <a:gd name="connsiteY0" fmla="*/ 1399418 h 5221016"/>
              <a:gd name="connsiteX1" fmla="*/ 2662121 w 9231365"/>
              <a:gd name="connsiteY1" fmla="*/ 3756 h 5221016"/>
              <a:gd name="connsiteX2" fmla="*/ 5537669 w 9231365"/>
              <a:gd name="connsiteY2" fmla="*/ 1363325 h 5221016"/>
              <a:gd name="connsiteX3" fmla="*/ 9231365 w 9231365"/>
              <a:gd name="connsiteY3" fmla="*/ 1964903 h 5221016"/>
              <a:gd name="connsiteX4" fmla="*/ 9207301 w 9231365"/>
              <a:gd name="connsiteY4" fmla="*/ 5221016 h 5221016"/>
              <a:gd name="connsiteX5" fmla="*/ 48126 w 9231365"/>
              <a:gd name="connsiteY5" fmla="*/ 5221016 h 5221016"/>
              <a:gd name="connsiteX6" fmla="*/ 0 w 9231365"/>
              <a:gd name="connsiteY6" fmla="*/ 1399418 h 5221016"/>
              <a:gd name="connsiteX0" fmla="*/ 0 w 9231365"/>
              <a:gd name="connsiteY0" fmla="*/ 1399418 h 5221016"/>
              <a:gd name="connsiteX1" fmla="*/ 2662121 w 9231365"/>
              <a:gd name="connsiteY1" fmla="*/ 3756 h 5221016"/>
              <a:gd name="connsiteX2" fmla="*/ 5537669 w 9231365"/>
              <a:gd name="connsiteY2" fmla="*/ 1363325 h 5221016"/>
              <a:gd name="connsiteX3" fmla="*/ 9231365 w 9231365"/>
              <a:gd name="connsiteY3" fmla="*/ 1964903 h 5221016"/>
              <a:gd name="connsiteX4" fmla="*/ 9207301 w 9231365"/>
              <a:gd name="connsiteY4" fmla="*/ 5221016 h 5221016"/>
              <a:gd name="connsiteX5" fmla="*/ 48126 w 9231365"/>
              <a:gd name="connsiteY5" fmla="*/ 5221016 h 5221016"/>
              <a:gd name="connsiteX6" fmla="*/ 0 w 9231365"/>
              <a:gd name="connsiteY6" fmla="*/ 1399418 h 5221016"/>
              <a:gd name="connsiteX0" fmla="*/ 0 w 9231365"/>
              <a:gd name="connsiteY0" fmla="*/ 1399688 h 5221286"/>
              <a:gd name="connsiteX1" fmla="*/ 2662121 w 9231365"/>
              <a:gd name="connsiteY1" fmla="*/ 4026 h 5221286"/>
              <a:gd name="connsiteX2" fmla="*/ 5537669 w 9231365"/>
              <a:gd name="connsiteY2" fmla="*/ 1363595 h 5221286"/>
              <a:gd name="connsiteX3" fmla="*/ 9231365 w 9231365"/>
              <a:gd name="connsiteY3" fmla="*/ 1965173 h 5221286"/>
              <a:gd name="connsiteX4" fmla="*/ 9207301 w 9231365"/>
              <a:gd name="connsiteY4" fmla="*/ 5221286 h 5221286"/>
              <a:gd name="connsiteX5" fmla="*/ 48126 w 9231365"/>
              <a:gd name="connsiteY5" fmla="*/ 5221286 h 5221286"/>
              <a:gd name="connsiteX6" fmla="*/ 0 w 9231365"/>
              <a:gd name="connsiteY6" fmla="*/ 1399688 h 5221286"/>
              <a:gd name="connsiteX0" fmla="*/ 0 w 9219333"/>
              <a:gd name="connsiteY0" fmla="*/ 1215923 h 5217995"/>
              <a:gd name="connsiteX1" fmla="*/ 2650089 w 9219333"/>
              <a:gd name="connsiteY1" fmla="*/ 735 h 5217995"/>
              <a:gd name="connsiteX2" fmla="*/ 5525637 w 9219333"/>
              <a:gd name="connsiteY2" fmla="*/ 1360304 h 5217995"/>
              <a:gd name="connsiteX3" fmla="*/ 9219333 w 9219333"/>
              <a:gd name="connsiteY3" fmla="*/ 1961882 h 5217995"/>
              <a:gd name="connsiteX4" fmla="*/ 9195269 w 9219333"/>
              <a:gd name="connsiteY4" fmla="*/ 5217995 h 5217995"/>
              <a:gd name="connsiteX5" fmla="*/ 36094 w 9219333"/>
              <a:gd name="connsiteY5" fmla="*/ 5217995 h 5217995"/>
              <a:gd name="connsiteX6" fmla="*/ 0 w 9219333"/>
              <a:gd name="connsiteY6" fmla="*/ 1215923 h 5217995"/>
              <a:gd name="connsiteX0" fmla="*/ 0 w 9219333"/>
              <a:gd name="connsiteY0" fmla="*/ 1396225 h 5398297"/>
              <a:gd name="connsiteX1" fmla="*/ 2674153 w 9219333"/>
              <a:gd name="connsiteY1" fmla="*/ 563 h 5398297"/>
              <a:gd name="connsiteX2" fmla="*/ 5525637 w 9219333"/>
              <a:gd name="connsiteY2" fmla="*/ 1540606 h 5398297"/>
              <a:gd name="connsiteX3" fmla="*/ 9219333 w 9219333"/>
              <a:gd name="connsiteY3" fmla="*/ 2142184 h 5398297"/>
              <a:gd name="connsiteX4" fmla="*/ 9195269 w 9219333"/>
              <a:gd name="connsiteY4" fmla="*/ 5398297 h 5398297"/>
              <a:gd name="connsiteX5" fmla="*/ 36094 w 9219333"/>
              <a:gd name="connsiteY5" fmla="*/ 5398297 h 5398297"/>
              <a:gd name="connsiteX6" fmla="*/ 0 w 9219333"/>
              <a:gd name="connsiteY6" fmla="*/ 1396225 h 5398297"/>
              <a:gd name="connsiteX0" fmla="*/ 0 w 9219333"/>
              <a:gd name="connsiteY0" fmla="*/ 1395665 h 5397737"/>
              <a:gd name="connsiteX1" fmla="*/ 2674153 w 9219333"/>
              <a:gd name="connsiteY1" fmla="*/ 3 h 5397737"/>
              <a:gd name="connsiteX2" fmla="*/ 5585795 w 9219333"/>
              <a:gd name="connsiteY2" fmla="*/ 1383636 h 5397737"/>
              <a:gd name="connsiteX3" fmla="*/ 9219333 w 9219333"/>
              <a:gd name="connsiteY3" fmla="*/ 2141624 h 5397737"/>
              <a:gd name="connsiteX4" fmla="*/ 9195269 w 9219333"/>
              <a:gd name="connsiteY4" fmla="*/ 5397737 h 5397737"/>
              <a:gd name="connsiteX5" fmla="*/ 36094 w 9219333"/>
              <a:gd name="connsiteY5" fmla="*/ 5397737 h 5397737"/>
              <a:gd name="connsiteX6" fmla="*/ 0 w 9219333"/>
              <a:gd name="connsiteY6" fmla="*/ 1395665 h 5397737"/>
              <a:gd name="connsiteX0" fmla="*/ 0 w 9219333"/>
              <a:gd name="connsiteY0" fmla="*/ 1395665 h 5397737"/>
              <a:gd name="connsiteX1" fmla="*/ 2674153 w 9219333"/>
              <a:gd name="connsiteY1" fmla="*/ 3 h 5397737"/>
              <a:gd name="connsiteX2" fmla="*/ 5585795 w 9219333"/>
              <a:gd name="connsiteY2" fmla="*/ 1383636 h 5397737"/>
              <a:gd name="connsiteX3" fmla="*/ 9219333 w 9219333"/>
              <a:gd name="connsiteY3" fmla="*/ 2009276 h 5397737"/>
              <a:gd name="connsiteX4" fmla="*/ 9195269 w 9219333"/>
              <a:gd name="connsiteY4" fmla="*/ 5397737 h 5397737"/>
              <a:gd name="connsiteX5" fmla="*/ 36094 w 9219333"/>
              <a:gd name="connsiteY5" fmla="*/ 5397737 h 5397737"/>
              <a:gd name="connsiteX6" fmla="*/ 0 w 9219333"/>
              <a:gd name="connsiteY6" fmla="*/ 1395665 h 5397737"/>
              <a:gd name="connsiteX0" fmla="*/ 0 w 9219333"/>
              <a:gd name="connsiteY0" fmla="*/ 1395666 h 5397738"/>
              <a:gd name="connsiteX1" fmla="*/ 2674153 w 9219333"/>
              <a:gd name="connsiteY1" fmla="*/ 4 h 5397738"/>
              <a:gd name="connsiteX2" fmla="*/ 5585795 w 9219333"/>
              <a:gd name="connsiteY2" fmla="*/ 1383637 h 5397738"/>
              <a:gd name="connsiteX3" fmla="*/ 9219333 w 9219333"/>
              <a:gd name="connsiteY3" fmla="*/ 2009277 h 5397738"/>
              <a:gd name="connsiteX4" fmla="*/ 9195269 w 9219333"/>
              <a:gd name="connsiteY4" fmla="*/ 5397738 h 5397738"/>
              <a:gd name="connsiteX5" fmla="*/ 36094 w 9219333"/>
              <a:gd name="connsiteY5" fmla="*/ 5397738 h 5397738"/>
              <a:gd name="connsiteX6" fmla="*/ 0 w 9219333"/>
              <a:gd name="connsiteY6" fmla="*/ 1395666 h 5397738"/>
              <a:gd name="connsiteX0" fmla="*/ 0 w 9219333"/>
              <a:gd name="connsiteY0" fmla="*/ 1397014 h 5399086"/>
              <a:gd name="connsiteX1" fmla="*/ 2674153 w 9219333"/>
              <a:gd name="connsiteY1" fmla="*/ 1352 h 5399086"/>
              <a:gd name="connsiteX2" fmla="*/ 5585795 w 9219333"/>
              <a:gd name="connsiteY2" fmla="*/ 1384985 h 5399086"/>
              <a:gd name="connsiteX3" fmla="*/ 9219333 w 9219333"/>
              <a:gd name="connsiteY3" fmla="*/ 2010625 h 5399086"/>
              <a:gd name="connsiteX4" fmla="*/ 9195269 w 9219333"/>
              <a:gd name="connsiteY4" fmla="*/ 5399086 h 5399086"/>
              <a:gd name="connsiteX5" fmla="*/ 36094 w 9219333"/>
              <a:gd name="connsiteY5" fmla="*/ 5399086 h 5399086"/>
              <a:gd name="connsiteX6" fmla="*/ 0 w 9219333"/>
              <a:gd name="connsiteY6" fmla="*/ 1397014 h 5399086"/>
              <a:gd name="connsiteX0" fmla="*/ 0 w 9219333"/>
              <a:gd name="connsiteY0" fmla="*/ 1397014 h 5399086"/>
              <a:gd name="connsiteX1" fmla="*/ 2674153 w 9219333"/>
              <a:gd name="connsiteY1" fmla="*/ 1352 h 5399086"/>
              <a:gd name="connsiteX2" fmla="*/ 5585795 w 9219333"/>
              <a:gd name="connsiteY2" fmla="*/ 1384985 h 5399086"/>
              <a:gd name="connsiteX3" fmla="*/ 9219333 w 9219333"/>
              <a:gd name="connsiteY3" fmla="*/ 2010625 h 5399086"/>
              <a:gd name="connsiteX4" fmla="*/ 9195269 w 9219333"/>
              <a:gd name="connsiteY4" fmla="*/ 5399086 h 5399086"/>
              <a:gd name="connsiteX5" fmla="*/ 36094 w 9219333"/>
              <a:gd name="connsiteY5" fmla="*/ 5399086 h 5399086"/>
              <a:gd name="connsiteX6" fmla="*/ 0 w 9219333"/>
              <a:gd name="connsiteY6" fmla="*/ 1397014 h 5399086"/>
              <a:gd name="connsiteX0" fmla="*/ 0 w 9219333"/>
              <a:gd name="connsiteY0" fmla="*/ 1396633 h 5398705"/>
              <a:gd name="connsiteX1" fmla="*/ 2674153 w 9219333"/>
              <a:gd name="connsiteY1" fmla="*/ 971 h 5398705"/>
              <a:gd name="connsiteX2" fmla="*/ 5585795 w 9219333"/>
              <a:gd name="connsiteY2" fmla="*/ 1384604 h 5398705"/>
              <a:gd name="connsiteX3" fmla="*/ 9219333 w 9219333"/>
              <a:gd name="connsiteY3" fmla="*/ 1962118 h 5398705"/>
              <a:gd name="connsiteX4" fmla="*/ 9195269 w 9219333"/>
              <a:gd name="connsiteY4" fmla="*/ 5398705 h 5398705"/>
              <a:gd name="connsiteX5" fmla="*/ 36094 w 9219333"/>
              <a:gd name="connsiteY5" fmla="*/ 5398705 h 5398705"/>
              <a:gd name="connsiteX6" fmla="*/ 0 w 9219333"/>
              <a:gd name="connsiteY6" fmla="*/ 1396633 h 5398705"/>
              <a:gd name="connsiteX0" fmla="*/ 0 w 9219333"/>
              <a:gd name="connsiteY0" fmla="*/ 1396633 h 5398705"/>
              <a:gd name="connsiteX1" fmla="*/ 2674153 w 9219333"/>
              <a:gd name="connsiteY1" fmla="*/ 971 h 5398705"/>
              <a:gd name="connsiteX2" fmla="*/ 5585795 w 9219333"/>
              <a:gd name="connsiteY2" fmla="*/ 1384604 h 5398705"/>
              <a:gd name="connsiteX3" fmla="*/ 9219333 w 9219333"/>
              <a:gd name="connsiteY3" fmla="*/ 1962118 h 5398705"/>
              <a:gd name="connsiteX4" fmla="*/ 9195269 w 9219333"/>
              <a:gd name="connsiteY4" fmla="*/ 5398705 h 5398705"/>
              <a:gd name="connsiteX5" fmla="*/ 36094 w 9219333"/>
              <a:gd name="connsiteY5" fmla="*/ 5398705 h 5398705"/>
              <a:gd name="connsiteX6" fmla="*/ 0 w 9219333"/>
              <a:gd name="connsiteY6" fmla="*/ 1396633 h 5398705"/>
              <a:gd name="connsiteX0" fmla="*/ 0 w 9219333"/>
              <a:gd name="connsiteY0" fmla="*/ 1396945 h 5399017"/>
              <a:gd name="connsiteX1" fmla="*/ 2674153 w 9219333"/>
              <a:gd name="connsiteY1" fmla="*/ 1283 h 5399017"/>
              <a:gd name="connsiteX2" fmla="*/ 5585795 w 9219333"/>
              <a:gd name="connsiteY2" fmla="*/ 1384916 h 5399017"/>
              <a:gd name="connsiteX3" fmla="*/ 9219333 w 9219333"/>
              <a:gd name="connsiteY3" fmla="*/ 1962430 h 5399017"/>
              <a:gd name="connsiteX4" fmla="*/ 9195269 w 9219333"/>
              <a:gd name="connsiteY4" fmla="*/ 5399017 h 5399017"/>
              <a:gd name="connsiteX5" fmla="*/ 36094 w 9219333"/>
              <a:gd name="connsiteY5" fmla="*/ 5399017 h 5399017"/>
              <a:gd name="connsiteX6" fmla="*/ 0 w 9219333"/>
              <a:gd name="connsiteY6" fmla="*/ 1396945 h 5399017"/>
              <a:gd name="connsiteX0" fmla="*/ 0 w 9219333"/>
              <a:gd name="connsiteY0" fmla="*/ 1396945 h 5399017"/>
              <a:gd name="connsiteX1" fmla="*/ 2674153 w 9219333"/>
              <a:gd name="connsiteY1" fmla="*/ 1283 h 5399017"/>
              <a:gd name="connsiteX2" fmla="*/ 5585795 w 9219333"/>
              <a:gd name="connsiteY2" fmla="*/ 1384916 h 5399017"/>
              <a:gd name="connsiteX3" fmla="*/ 9219333 w 9219333"/>
              <a:gd name="connsiteY3" fmla="*/ 1962430 h 5399017"/>
              <a:gd name="connsiteX4" fmla="*/ 9195269 w 9219333"/>
              <a:gd name="connsiteY4" fmla="*/ 5399017 h 5399017"/>
              <a:gd name="connsiteX5" fmla="*/ 36094 w 9219333"/>
              <a:gd name="connsiteY5" fmla="*/ 5399017 h 5399017"/>
              <a:gd name="connsiteX6" fmla="*/ 0 w 9219333"/>
              <a:gd name="connsiteY6" fmla="*/ 1396945 h 5399017"/>
              <a:gd name="connsiteX0" fmla="*/ 0 w 9219333"/>
              <a:gd name="connsiteY0" fmla="*/ 1400187 h 5402259"/>
              <a:gd name="connsiteX1" fmla="*/ 2674153 w 9219333"/>
              <a:gd name="connsiteY1" fmla="*/ 4525 h 5402259"/>
              <a:gd name="connsiteX2" fmla="*/ 5585795 w 9219333"/>
              <a:gd name="connsiteY2" fmla="*/ 1388158 h 5402259"/>
              <a:gd name="connsiteX3" fmla="*/ 9219333 w 9219333"/>
              <a:gd name="connsiteY3" fmla="*/ 1965672 h 5402259"/>
              <a:gd name="connsiteX4" fmla="*/ 9195269 w 9219333"/>
              <a:gd name="connsiteY4" fmla="*/ 5402259 h 5402259"/>
              <a:gd name="connsiteX5" fmla="*/ 36094 w 9219333"/>
              <a:gd name="connsiteY5" fmla="*/ 5402259 h 5402259"/>
              <a:gd name="connsiteX6" fmla="*/ 0 w 9219333"/>
              <a:gd name="connsiteY6" fmla="*/ 1400187 h 5402259"/>
              <a:gd name="connsiteX0" fmla="*/ 10488 w 9229821"/>
              <a:gd name="connsiteY0" fmla="*/ 1400187 h 5426411"/>
              <a:gd name="connsiteX1" fmla="*/ 2684641 w 9229821"/>
              <a:gd name="connsiteY1" fmla="*/ 4525 h 5426411"/>
              <a:gd name="connsiteX2" fmla="*/ 5596283 w 9229821"/>
              <a:gd name="connsiteY2" fmla="*/ 1388158 h 5426411"/>
              <a:gd name="connsiteX3" fmla="*/ 9229821 w 9229821"/>
              <a:gd name="connsiteY3" fmla="*/ 1965672 h 5426411"/>
              <a:gd name="connsiteX4" fmla="*/ 9205757 w 9229821"/>
              <a:gd name="connsiteY4" fmla="*/ 5402259 h 5426411"/>
              <a:gd name="connsiteX5" fmla="*/ 0 w 9229821"/>
              <a:gd name="connsiteY5" fmla="*/ 5426411 h 5426411"/>
              <a:gd name="connsiteX6" fmla="*/ 10488 w 9229821"/>
              <a:gd name="connsiteY6" fmla="*/ 1400187 h 5426411"/>
              <a:gd name="connsiteX0" fmla="*/ 0 w 9219333"/>
              <a:gd name="connsiteY0" fmla="*/ 1400187 h 5426411"/>
              <a:gd name="connsiteX1" fmla="*/ 2674153 w 9219333"/>
              <a:gd name="connsiteY1" fmla="*/ 4525 h 5426411"/>
              <a:gd name="connsiteX2" fmla="*/ 5585795 w 9219333"/>
              <a:gd name="connsiteY2" fmla="*/ 1388158 h 5426411"/>
              <a:gd name="connsiteX3" fmla="*/ 9219333 w 9219333"/>
              <a:gd name="connsiteY3" fmla="*/ 1965672 h 5426411"/>
              <a:gd name="connsiteX4" fmla="*/ 9195269 w 9219333"/>
              <a:gd name="connsiteY4" fmla="*/ 5402259 h 5426411"/>
              <a:gd name="connsiteX5" fmla="*/ 12803 w 9219333"/>
              <a:gd name="connsiteY5" fmla="*/ 5426411 h 5426411"/>
              <a:gd name="connsiteX6" fmla="*/ 0 w 9219333"/>
              <a:gd name="connsiteY6" fmla="*/ 1400187 h 5426411"/>
              <a:gd name="connsiteX0" fmla="*/ 11116 w 9230449"/>
              <a:gd name="connsiteY0" fmla="*/ 1400187 h 5426411"/>
              <a:gd name="connsiteX1" fmla="*/ 2685269 w 9230449"/>
              <a:gd name="connsiteY1" fmla="*/ 4525 h 5426411"/>
              <a:gd name="connsiteX2" fmla="*/ 5596911 w 9230449"/>
              <a:gd name="connsiteY2" fmla="*/ 1388158 h 5426411"/>
              <a:gd name="connsiteX3" fmla="*/ 9230449 w 9230449"/>
              <a:gd name="connsiteY3" fmla="*/ 1965672 h 5426411"/>
              <a:gd name="connsiteX4" fmla="*/ 9206385 w 9230449"/>
              <a:gd name="connsiteY4" fmla="*/ 5402259 h 5426411"/>
              <a:gd name="connsiteX5" fmla="*/ 628 w 9230449"/>
              <a:gd name="connsiteY5" fmla="*/ 5426411 h 5426411"/>
              <a:gd name="connsiteX6" fmla="*/ 11116 w 9230449"/>
              <a:gd name="connsiteY6" fmla="*/ 1400187 h 5426411"/>
              <a:gd name="connsiteX0" fmla="*/ 225 w 9219558"/>
              <a:gd name="connsiteY0" fmla="*/ 1400187 h 5438486"/>
              <a:gd name="connsiteX1" fmla="*/ 2674378 w 9219558"/>
              <a:gd name="connsiteY1" fmla="*/ 4525 h 5438486"/>
              <a:gd name="connsiteX2" fmla="*/ 5586020 w 9219558"/>
              <a:gd name="connsiteY2" fmla="*/ 1388158 h 5438486"/>
              <a:gd name="connsiteX3" fmla="*/ 9219558 w 9219558"/>
              <a:gd name="connsiteY3" fmla="*/ 1965672 h 5438486"/>
              <a:gd name="connsiteX4" fmla="*/ 9195494 w 9219558"/>
              <a:gd name="connsiteY4" fmla="*/ 5402259 h 5438486"/>
              <a:gd name="connsiteX5" fmla="*/ 1383 w 9219558"/>
              <a:gd name="connsiteY5" fmla="*/ 5438486 h 5438486"/>
              <a:gd name="connsiteX6" fmla="*/ 225 w 9219558"/>
              <a:gd name="connsiteY6" fmla="*/ 1400187 h 5438486"/>
              <a:gd name="connsiteX0" fmla="*/ 0 w 9219333"/>
              <a:gd name="connsiteY0" fmla="*/ 1400187 h 5402259"/>
              <a:gd name="connsiteX1" fmla="*/ 2674153 w 9219333"/>
              <a:gd name="connsiteY1" fmla="*/ 4525 h 5402259"/>
              <a:gd name="connsiteX2" fmla="*/ 5585795 w 9219333"/>
              <a:gd name="connsiteY2" fmla="*/ 1388158 h 5402259"/>
              <a:gd name="connsiteX3" fmla="*/ 9219333 w 9219333"/>
              <a:gd name="connsiteY3" fmla="*/ 1965672 h 5402259"/>
              <a:gd name="connsiteX4" fmla="*/ 9195269 w 9219333"/>
              <a:gd name="connsiteY4" fmla="*/ 5402259 h 5402259"/>
              <a:gd name="connsiteX5" fmla="*/ 58781 w 9219333"/>
              <a:gd name="connsiteY5" fmla="*/ 5371568 h 5402259"/>
              <a:gd name="connsiteX6" fmla="*/ 0 w 9219333"/>
              <a:gd name="connsiteY6" fmla="*/ 1400187 h 5402259"/>
              <a:gd name="connsiteX0" fmla="*/ 4565 w 9223898"/>
              <a:gd name="connsiteY0" fmla="*/ 1400187 h 5409807"/>
              <a:gd name="connsiteX1" fmla="*/ 2678718 w 9223898"/>
              <a:gd name="connsiteY1" fmla="*/ 4525 h 5409807"/>
              <a:gd name="connsiteX2" fmla="*/ 5590360 w 9223898"/>
              <a:gd name="connsiteY2" fmla="*/ 1388158 h 5409807"/>
              <a:gd name="connsiteX3" fmla="*/ 9223898 w 9223898"/>
              <a:gd name="connsiteY3" fmla="*/ 1965672 h 5409807"/>
              <a:gd name="connsiteX4" fmla="*/ 9199834 w 9223898"/>
              <a:gd name="connsiteY4" fmla="*/ 5402259 h 5409807"/>
              <a:gd name="connsiteX5" fmla="*/ 921 w 9223898"/>
              <a:gd name="connsiteY5" fmla="*/ 5409807 h 5409807"/>
              <a:gd name="connsiteX6" fmla="*/ 4565 w 9223898"/>
              <a:gd name="connsiteY6" fmla="*/ 1400187 h 5409807"/>
              <a:gd name="connsiteX0" fmla="*/ 4565 w 9223898"/>
              <a:gd name="connsiteY0" fmla="*/ 1400187 h 5409807"/>
              <a:gd name="connsiteX1" fmla="*/ 2678718 w 9223898"/>
              <a:gd name="connsiteY1" fmla="*/ 4525 h 5409807"/>
              <a:gd name="connsiteX2" fmla="*/ 5590360 w 9223898"/>
              <a:gd name="connsiteY2" fmla="*/ 1388158 h 5409807"/>
              <a:gd name="connsiteX3" fmla="*/ 9223898 w 9223898"/>
              <a:gd name="connsiteY3" fmla="*/ 1965672 h 5409807"/>
              <a:gd name="connsiteX4" fmla="*/ 9079788 w 9223898"/>
              <a:gd name="connsiteY4" fmla="*/ 5254083 h 5409807"/>
              <a:gd name="connsiteX5" fmla="*/ 921 w 9223898"/>
              <a:gd name="connsiteY5" fmla="*/ 5409807 h 5409807"/>
              <a:gd name="connsiteX6" fmla="*/ 4565 w 9223898"/>
              <a:gd name="connsiteY6" fmla="*/ 1400187 h 5409807"/>
              <a:gd name="connsiteX0" fmla="*/ 4565 w 9229434"/>
              <a:gd name="connsiteY0" fmla="*/ 1400187 h 5409807"/>
              <a:gd name="connsiteX1" fmla="*/ 2678718 w 9229434"/>
              <a:gd name="connsiteY1" fmla="*/ 4525 h 5409807"/>
              <a:gd name="connsiteX2" fmla="*/ 5590360 w 9229434"/>
              <a:gd name="connsiteY2" fmla="*/ 1388158 h 5409807"/>
              <a:gd name="connsiteX3" fmla="*/ 9223898 w 9229434"/>
              <a:gd name="connsiteY3" fmla="*/ 1965672 h 5409807"/>
              <a:gd name="connsiteX4" fmla="*/ 9228645 w 9229434"/>
              <a:gd name="connsiteY4" fmla="*/ 5407039 h 5409807"/>
              <a:gd name="connsiteX5" fmla="*/ 921 w 9229434"/>
              <a:gd name="connsiteY5" fmla="*/ 5409807 h 5409807"/>
              <a:gd name="connsiteX6" fmla="*/ 4565 w 9229434"/>
              <a:gd name="connsiteY6" fmla="*/ 1400187 h 5409807"/>
              <a:gd name="connsiteX0" fmla="*/ 4565 w 9229434"/>
              <a:gd name="connsiteY0" fmla="*/ 1399152 h 5408772"/>
              <a:gd name="connsiteX1" fmla="*/ 2678718 w 9229434"/>
              <a:gd name="connsiteY1" fmla="*/ 3490 h 5408772"/>
              <a:gd name="connsiteX2" fmla="*/ 5590360 w 9229434"/>
              <a:gd name="connsiteY2" fmla="*/ 1387123 h 5408772"/>
              <a:gd name="connsiteX3" fmla="*/ 9223898 w 9229434"/>
              <a:gd name="connsiteY3" fmla="*/ 1969416 h 5408772"/>
              <a:gd name="connsiteX4" fmla="*/ 9228645 w 9229434"/>
              <a:gd name="connsiteY4" fmla="*/ 5406004 h 5408772"/>
              <a:gd name="connsiteX5" fmla="*/ 921 w 9229434"/>
              <a:gd name="connsiteY5" fmla="*/ 5408772 h 5408772"/>
              <a:gd name="connsiteX6" fmla="*/ 4565 w 9229434"/>
              <a:gd name="connsiteY6" fmla="*/ 1399152 h 5408772"/>
              <a:gd name="connsiteX0" fmla="*/ 224 w 9229895"/>
              <a:gd name="connsiteY0" fmla="*/ 1400449 h 5405288"/>
              <a:gd name="connsiteX1" fmla="*/ 2679179 w 9229895"/>
              <a:gd name="connsiteY1" fmla="*/ 6 h 5405288"/>
              <a:gd name="connsiteX2" fmla="*/ 5590821 w 9229895"/>
              <a:gd name="connsiteY2" fmla="*/ 1383639 h 5405288"/>
              <a:gd name="connsiteX3" fmla="*/ 9224359 w 9229895"/>
              <a:gd name="connsiteY3" fmla="*/ 1965932 h 5405288"/>
              <a:gd name="connsiteX4" fmla="*/ 9229106 w 9229895"/>
              <a:gd name="connsiteY4" fmla="*/ 5402520 h 5405288"/>
              <a:gd name="connsiteX5" fmla="*/ 1382 w 9229895"/>
              <a:gd name="connsiteY5" fmla="*/ 5405288 h 5405288"/>
              <a:gd name="connsiteX6" fmla="*/ 224 w 9229895"/>
              <a:gd name="connsiteY6" fmla="*/ 1400449 h 5405288"/>
              <a:gd name="connsiteX0" fmla="*/ 157384 w 9228594"/>
              <a:gd name="connsiteY0" fmla="*/ 1371769 h 5405287"/>
              <a:gd name="connsiteX1" fmla="*/ 2677878 w 9228594"/>
              <a:gd name="connsiteY1" fmla="*/ 5 h 5405287"/>
              <a:gd name="connsiteX2" fmla="*/ 5589520 w 9228594"/>
              <a:gd name="connsiteY2" fmla="*/ 1383638 h 5405287"/>
              <a:gd name="connsiteX3" fmla="*/ 9223058 w 9228594"/>
              <a:gd name="connsiteY3" fmla="*/ 1965931 h 5405287"/>
              <a:gd name="connsiteX4" fmla="*/ 9227805 w 9228594"/>
              <a:gd name="connsiteY4" fmla="*/ 5402519 h 5405287"/>
              <a:gd name="connsiteX5" fmla="*/ 81 w 9228594"/>
              <a:gd name="connsiteY5" fmla="*/ 5405287 h 5405287"/>
              <a:gd name="connsiteX6" fmla="*/ 157384 w 9228594"/>
              <a:gd name="connsiteY6" fmla="*/ 1371769 h 5405287"/>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3702 h 5406780"/>
              <a:gd name="connsiteX1" fmla="*/ 2679179 w 9229895"/>
              <a:gd name="connsiteY1" fmla="*/ 1498 h 5406780"/>
              <a:gd name="connsiteX2" fmla="*/ 5590821 w 9229895"/>
              <a:gd name="connsiteY2" fmla="*/ 1385131 h 5406780"/>
              <a:gd name="connsiteX3" fmla="*/ 9224359 w 9229895"/>
              <a:gd name="connsiteY3" fmla="*/ 1967424 h 5406780"/>
              <a:gd name="connsiteX4" fmla="*/ 9229106 w 9229895"/>
              <a:gd name="connsiteY4" fmla="*/ 5404012 h 5406780"/>
              <a:gd name="connsiteX5" fmla="*/ 1382 w 9229895"/>
              <a:gd name="connsiteY5" fmla="*/ 5406780 h 5406780"/>
              <a:gd name="connsiteX6" fmla="*/ 223 w 9229895"/>
              <a:gd name="connsiteY6" fmla="*/ 1363702 h 5406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29895" h="5406780">
                <a:moveTo>
                  <a:pt x="223" y="1363702"/>
                </a:moveTo>
                <a:cubicBezTo>
                  <a:pt x="776784" y="694686"/>
                  <a:pt x="1565447" y="46228"/>
                  <a:pt x="2679179" y="1498"/>
                </a:cubicBezTo>
                <a:cubicBezTo>
                  <a:pt x="3792911" y="-43232"/>
                  <a:pt x="4924544" y="924647"/>
                  <a:pt x="5590821" y="1385131"/>
                </a:cubicBezTo>
                <a:cubicBezTo>
                  <a:pt x="6257098" y="1845615"/>
                  <a:pt x="7574028" y="2886575"/>
                  <a:pt x="9224359" y="1967424"/>
                </a:cubicBezTo>
                <a:cubicBezTo>
                  <a:pt x="9220349" y="2940500"/>
                  <a:pt x="9233116" y="4430936"/>
                  <a:pt x="9229106" y="5404012"/>
                </a:cubicBezTo>
                <a:lnTo>
                  <a:pt x="1382" y="5406780"/>
                </a:lnTo>
                <a:cubicBezTo>
                  <a:pt x="-2886" y="4064705"/>
                  <a:pt x="4491" y="2705777"/>
                  <a:pt x="223" y="1363702"/>
                </a:cubicBezTo>
                <a:close/>
              </a:path>
            </a:pathLst>
          </a:custGeom>
          <a:gradFill flip="none" rotWithShape="1">
            <a:gsLst>
              <a:gs pos="0">
                <a:schemeClr val="bg1">
                  <a:lumMod val="85000"/>
                </a:schemeClr>
              </a:gs>
              <a:gs pos="29000">
                <a:srgbClr val="F3F3F3"/>
              </a:gs>
              <a:gs pos="82000">
                <a:schemeClr val="bg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AC392DC9-9688-4E44-A90B-C333AD8FEA09}" type="slidenum">
              <a:rPr lang="en-US" smtClean="0"/>
              <a:t>‹#›</a:t>
            </a:fld>
            <a:endParaRPr lang="en-US" dirty="0"/>
          </a:p>
        </p:txBody>
      </p:sp>
      <p:sp>
        <p:nvSpPr>
          <p:cNvPr id="13" name="Text Placeholder 12"/>
          <p:cNvSpPr>
            <a:spLocks noGrp="1"/>
          </p:cNvSpPr>
          <p:nvPr>
            <p:ph type="body" sz="quarter" idx="13" hasCustomPrompt="1"/>
          </p:nvPr>
        </p:nvSpPr>
        <p:spPr>
          <a:xfrm>
            <a:off x="7315199" y="-76200"/>
            <a:ext cx="2057401" cy="1752600"/>
          </a:xfrm>
        </p:spPr>
        <p:txBody>
          <a:bodyPr anchor="ctr" anchorCtr="0">
            <a:noAutofit/>
          </a:bodyPr>
          <a:lstStyle>
            <a:lvl1pPr marL="0" indent="0" algn="ctr">
              <a:buFontTx/>
              <a:buNone/>
              <a:defRPr sz="5400" b="1" i="0" baseline="0">
                <a:solidFill>
                  <a:schemeClr val="tx1"/>
                </a:solidFill>
                <a:effectLst/>
                <a:latin typeface="Franklin Gothic Demi" panose="020B0703020102020204" pitchFamily="34" charset="0"/>
                <a:ea typeface="Adobe Fan Heiti Std B" pitchFamily="34" charset="-128"/>
              </a:defRPr>
            </a:lvl1pPr>
          </a:lstStyle>
          <a:p>
            <a:pPr lvl="0"/>
            <a:r>
              <a:rPr lang="en-US" dirty="0"/>
              <a:t>1</a:t>
            </a:r>
          </a:p>
        </p:txBody>
      </p:sp>
      <p:sp>
        <p:nvSpPr>
          <p:cNvPr id="11" name="Subtitle 2"/>
          <p:cNvSpPr txBox="1">
            <a:spLocks/>
          </p:cNvSpPr>
          <p:nvPr userDrawn="1"/>
        </p:nvSpPr>
        <p:spPr>
          <a:xfrm>
            <a:off x="4953000" y="361951"/>
            <a:ext cx="3048000" cy="1066800"/>
          </a:xfrm>
          <a:prstGeom prst="rect">
            <a:avLst/>
          </a:prstGeom>
          <a:noFill/>
        </p:spPr>
        <p:txBody>
          <a:bodyPr vert="horz" lIns="91440" tIns="45720" rIns="91440" bIns="45720" rtlCol="0">
            <a:noAutofit/>
          </a:bodyPr>
          <a:lstStyle>
            <a:lvl1pPr marL="0" indent="0" algn="l" defTabSz="914400" rtl="0" eaLnBrk="1" latinLnBrk="0" hangingPunct="1">
              <a:lnSpc>
                <a:spcPts val="6800"/>
              </a:lnSpc>
              <a:spcBef>
                <a:spcPts val="600"/>
              </a:spcBef>
              <a:spcAft>
                <a:spcPts val="600"/>
              </a:spcAft>
              <a:buFont typeface="Arial" pitchFamily="34" charset="0"/>
              <a:buNone/>
              <a:defRPr sz="6600" kern="1200" baseline="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4800" dirty="0">
                <a:solidFill>
                  <a:schemeClr val="accent5">
                    <a:lumMod val="75000"/>
                  </a:schemeClr>
                </a:solidFill>
                <a:latin typeface="Kalinga" panose="020B0502040204020203" pitchFamily="34" charset="0"/>
                <a:ea typeface="Kozuka Gothic Pr6N EL" panose="020B0200000000000000" pitchFamily="34" charset="-128"/>
                <a:cs typeface="Kalinga" panose="020B0502040204020203" pitchFamily="34" charset="0"/>
              </a:rPr>
              <a:t>CHAPTER</a:t>
            </a:r>
          </a:p>
        </p:txBody>
      </p:sp>
      <p:sp>
        <p:nvSpPr>
          <p:cNvPr id="15" name="Subtitle 2"/>
          <p:cNvSpPr>
            <a:spLocks noGrp="1"/>
          </p:cNvSpPr>
          <p:nvPr>
            <p:ph type="subTitle" idx="1" hasCustomPrompt="1"/>
          </p:nvPr>
        </p:nvSpPr>
        <p:spPr>
          <a:xfrm>
            <a:off x="381000" y="4478924"/>
            <a:ext cx="8077200" cy="1998076"/>
          </a:xfrm>
        </p:spPr>
        <p:txBody>
          <a:bodyPr anchor="ctr">
            <a:noAutofit/>
          </a:bodyPr>
          <a:lstStyle>
            <a:lvl1pPr marL="0" indent="0" algn="l">
              <a:lnSpc>
                <a:spcPts val="5400"/>
              </a:lnSpc>
              <a:spcBef>
                <a:spcPts val="600"/>
              </a:spcBef>
              <a:spcAft>
                <a:spcPts val="600"/>
              </a:spcAft>
              <a:buNone/>
              <a:defRPr sz="4800" baseline="0">
                <a:solidFill>
                  <a:schemeClr val="tx1"/>
                </a:solidFill>
                <a:latin typeface="Kozuka Gothic Pro L" panose="020B0200000000000000" pitchFamily="34" charset="-128"/>
                <a:ea typeface="Kozuka Gothic Pro L" panose="020B0200000000000000" pitchFamily="34" charset="-128"/>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Introduction to Information Systems</a:t>
            </a:r>
          </a:p>
        </p:txBody>
      </p:sp>
      <p:sp>
        <p:nvSpPr>
          <p:cNvPr id="2" name="Rectangle 1"/>
          <p:cNvSpPr/>
          <p:nvPr userDrawn="1"/>
        </p:nvSpPr>
        <p:spPr>
          <a:xfrm>
            <a:off x="-4762" y="1066800"/>
            <a:ext cx="9154254" cy="266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2020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opic Level4">
    <p:spTree>
      <p:nvGrpSpPr>
        <p:cNvPr id="1" name=""/>
        <p:cNvGrpSpPr/>
        <p:nvPr/>
      </p:nvGrpSpPr>
      <p:grpSpPr>
        <a:xfrm>
          <a:off x="0" y="0"/>
          <a:ext cx="0" cy="0"/>
          <a:chOff x="0" y="0"/>
          <a:chExt cx="0" cy="0"/>
        </a:xfrm>
      </p:grpSpPr>
      <p:cxnSp>
        <p:nvCxnSpPr>
          <p:cNvPr id="19" name="Straight Connector 18"/>
          <p:cNvCxnSpPr/>
          <p:nvPr userDrawn="1"/>
        </p:nvCxnSpPr>
        <p:spPr>
          <a:xfrm>
            <a:off x="609600" y="6324600"/>
            <a:ext cx="85344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6781800" y="6362700"/>
            <a:ext cx="2362200" cy="3429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p:cNvSpPr>
            <a:spLocks noGrp="1"/>
          </p:cNvSpPr>
          <p:nvPr>
            <p:ph type="subTitle" idx="1"/>
          </p:nvPr>
        </p:nvSpPr>
        <p:spPr>
          <a:xfrm>
            <a:off x="457200" y="76200"/>
            <a:ext cx="8153399" cy="1676400"/>
          </a:xfrm>
        </p:spPr>
        <p:txBody>
          <a:bodyPr anchor="b" anchorCtr="0">
            <a:normAutofit/>
          </a:bodyPr>
          <a:lstStyle>
            <a:lvl1pPr marL="0" indent="0" algn="l">
              <a:spcBef>
                <a:spcPts val="600"/>
              </a:spcBef>
              <a:spcAft>
                <a:spcPts val="600"/>
              </a:spcAft>
              <a:buNone/>
              <a:defRPr sz="4400" baseline="0">
                <a:solidFill>
                  <a:srgbClr val="0070C0"/>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pPr/>
              <a:t>‹#›</a:t>
            </a:fld>
            <a:endParaRPr lang="en-US" dirty="0"/>
          </a:p>
        </p:txBody>
      </p:sp>
      <p:sp>
        <p:nvSpPr>
          <p:cNvPr id="24" name="Content Placeholder 20"/>
          <p:cNvSpPr>
            <a:spLocks noGrp="1"/>
          </p:cNvSpPr>
          <p:nvPr>
            <p:ph sz="quarter" idx="15"/>
          </p:nvPr>
        </p:nvSpPr>
        <p:spPr>
          <a:xfrm>
            <a:off x="609600" y="2286000"/>
            <a:ext cx="8001000" cy="3962400"/>
          </a:xfrm>
        </p:spPr>
        <p:txBody>
          <a:bodyPr/>
          <a:lstStyle>
            <a:lvl1pPr>
              <a:defRPr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5" name="Straight Connector 24"/>
          <p:cNvCxnSpPr/>
          <p:nvPr userDrawn="1"/>
        </p:nvCxnSpPr>
        <p:spPr>
          <a:xfrm>
            <a:off x="0" y="1905000"/>
            <a:ext cx="85344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313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opic Level5">
    <p:spTree>
      <p:nvGrpSpPr>
        <p:cNvPr id="1" name=""/>
        <p:cNvGrpSpPr/>
        <p:nvPr/>
      </p:nvGrpSpPr>
      <p:grpSpPr>
        <a:xfrm>
          <a:off x="0" y="0"/>
          <a:ext cx="0" cy="0"/>
          <a:chOff x="0" y="0"/>
          <a:chExt cx="0" cy="0"/>
        </a:xfrm>
      </p:grpSpPr>
      <p:cxnSp>
        <p:nvCxnSpPr>
          <p:cNvPr id="19" name="Straight Connector 18"/>
          <p:cNvCxnSpPr/>
          <p:nvPr userDrawn="1"/>
        </p:nvCxnSpPr>
        <p:spPr>
          <a:xfrm>
            <a:off x="609600" y="6324600"/>
            <a:ext cx="85344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6781800" y="6362700"/>
            <a:ext cx="2362200" cy="3429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p:cNvSpPr>
            <a:spLocks noGrp="1"/>
          </p:cNvSpPr>
          <p:nvPr>
            <p:ph type="subTitle" idx="1"/>
          </p:nvPr>
        </p:nvSpPr>
        <p:spPr>
          <a:xfrm>
            <a:off x="457200" y="76200"/>
            <a:ext cx="8153399" cy="1676400"/>
          </a:xfrm>
        </p:spPr>
        <p:txBody>
          <a:bodyPr anchor="b" anchorCtr="0">
            <a:normAutofit/>
          </a:bodyPr>
          <a:lstStyle>
            <a:lvl1pPr marL="0" indent="0" algn="l">
              <a:spcBef>
                <a:spcPts val="600"/>
              </a:spcBef>
              <a:spcAft>
                <a:spcPts val="600"/>
              </a:spcAft>
              <a:buNone/>
              <a:defRPr sz="44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pPr/>
              <a:t>‹#›</a:t>
            </a:fld>
            <a:endParaRPr lang="en-US" dirty="0"/>
          </a:p>
        </p:txBody>
      </p:sp>
      <p:sp>
        <p:nvSpPr>
          <p:cNvPr id="24" name="Content Placeholder 20"/>
          <p:cNvSpPr>
            <a:spLocks noGrp="1"/>
          </p:cNvSpPr>
          <p:nvPr>
            <p:ph sz="quarter" idx="15"/>
          </p:nvPr>
        </p:nvSpPr>
        <p:spPr>
          <a:xfrm>
            <a:off x="609600" y="2286000"/>
            <a:ext cx="8001000" cy="3962400"/>
          </a:xfrm>
        </p:spPr>
        <p:txBody>
          <a:bodyPr/>
          <a:lstStyle>
            <a:lvl1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5" name="Straight Connector 24"/>
          <p:cNvCxnSpPr/>
          <p:nvPr userDrawn="1"/>
        </p:nvCxnSpPr>
        <p:spPr>
          <a:xfrm>
            <a:off x="0" y="1905000"/>
            <a:ext cx="85344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1256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Slide_Level3">
    <p:spTree>
      <p:nvGrpSpPr>
        <p:cNvPr id="1" name=""/>
        <p:cNvGrpSpPr/>
        <p:nvPr/>
      </p:nvGrpSpPr>
      <p:grpSpPr>
        <a:xfrm>
          <a:off x="0" y="0"/>
          <a:ext cx="0" cy="0"/>
          <a:chOff x="0" y="0"/>
          <a:chExt cx="0" cy="0"/>
        </a:xfrm>
      </p:grpSpPr>
      <p:sp>
        <p:nvSpPr>
          <p:cNvPr id="21" name="Subtitle 2"/>
          <p:cNvSpPr>
            <a:spLocks noGrp="1"/>
          </p:cNvSpPr>
          <p:nvPr>
            <p:ph type="subTitle" idx="1"/>
          </p:nvPr>
        </p:nvSpPr>
        <p:spPr>
          <a:xfrm>
            <a:off x="457200" y="76200"/>
            <a:ext cx="8153399" cy="1447800"/>
          </a:xfrm>
        </p:spPr>
        <p:txBody>
          <a:bodyPr anchor="b" anchorCtr="0">
            <a:normAutofit/>
          </a:bodyPr>
          <a:lstStyle>
            <a:lvl1pPr marL="0" indent="0" algn="l">
              <a:spcBef>
                <a:spcPts val="600"/>
              </a:spcBef>
              <a:spcAft>
                <a:spcPts val="600"/>
              </a:spcAft>
              <a:buNone/>
              <a:defRPr sz="44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24" name="Content Placeholder 20"/>
          <p:cNvSpPr>
            <a:spLocks noGrp="1"/>
          </p:cNvSpPr>
          <p:nvPr>
            <p:ph sz="quarter" idx="15"/>
          </p:nvPr>
        </p:nvSpPr>
        <p:spPr>
          <a:xfrm>
            <a:off x="457200" y="1828800"/>
            <a:ext cx="8153400" cy="4800600"/>
          </a:xfrm>
        </p:spPr>
        <p:txBody>
          <a:bodyPr/>
          <a:lstStyle>
            <a:lvl1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5" name="Straight Connector 24"/>
          <p:cNvCxnSpPr/>
          <p:nvPr userDrawn="1"/>
        </p:nvCxnSpPr>
        <p:spPr>
          <a:xfrm>
            <a:off x="0" y="1676400"/>
            <a:ext cx="85344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4594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Plug It In Title">
    <p:spTree>
      <p:nvGrpSpPr>
        <p:cNvPr id="1" name=""/>
        <p:cNvGrpSpPr/>
        <p:nvPr/>
      </p:nvGrpSpPr>
      <p:grpSpPr>
        <a:xfrm>
          <a:off x="0" y="0"/>
          <a:ext cx="0" cy="0"/>
          <a:chOff x="0" y="0"/>
          <a:chExt cx="0" cy="0"/>
        </a:xfrm>
      </p:grpSpPr>
      <p:pic>
        <p:nvPicPr>
          <p:cNvPr id="22" name="Picture 21"/>
          <p:cNvPicPr>
            <a:picLocks noChangeAspect="1"/>
          </p:cNvPicPr>
          <p:nvPr userDrawn="1"/>
        </p:nvPicPr>
        <p:blipFill rotWithShape="1">
          <a:blip r:embed="rId2">
            <a:extLst>
              <a:ext uri="{28A0092B-C50C-407E-A947-70E740481C1C}">
                <a14:useLocalDpi xmlns:a14="http://schemas.microsoft.com/office/drawing/2010/main" val="0"/>
              </a:ext>
            </a:extLst>
          </a:blip>
          <a:srcRect l="813" t="1641" r="1785"/>
          <a:stretch/>
        </p:blipFill>
        <p:spPr>
          <a:xfrm>
            <a:off x="-1" y="0"/>
            <a:ext cx="9144001" cy="4571999"/>
          </a:xfrm>
          <a:prstGeom prst="rect">
            <a:avLst/>
          </a:prstGeom>
        </p:spPr>
      </p:pic>
      <p:sp>
        <p:nvSpPr>
          <p:cNvPr id="23" name="Rectangle 7"/>
          <p:cNvSpPr/>
          <p:nvPr userDrawn="1"/>
        </p:nvSpPr>
        <p:spPr>
          <a:xfrm>
            <a:off x="-4762" y="1478378"/>
            <a:ext cx="9154254" cy="5387145"/>
          </a:xfrm>
          <a:custGeom>
            <a:avLst/>
            <a:gdLst>
              <a:gd name="connsiteX0" fmla="*/ 0 w 9159175"/>
              <a:gd name="connsiteY0" fmla="*/ 0 h 6841524"/>
              <a:gd name="connsiteX1" fmla="*/ 9159175 w 9159175"/>
              <a:gd name="connsiteY1" fmla="*/ 0 h 6841524"/>
              <a:gd name="connsiteX2" fmla="*/ 9159175 w 9159175"/>
              <a:gd name="connsiteY2" fmla="*/ 6841524 h 6841524"/>
              <a:gd name="connsiteX3" fmla="*/ 0 w 9159175"/>
              <a:gd name="connsiteY3" fmla="*/ 6841524 h 6841524"/>
              <a:gd name="connsiteX4" fmla="*/ 0 w 9159175"/>
              <a:gd name="connsiteY4" fmla="*/ 0 h 6841524"/>
              <a:gd name="connsiteX0" fmla="*/ 0 w 9207301"/>
              <a:gd name="connsiteY0" fmla="*/ 3140242 h 6841524"/>
              <a:gd name="connsiteX1" fmla="*/ 9207301 w 9207301"/>
              <a:gd name="connsiteY1" fmla="*/ 0 h 6841524"/>
              <a:gd name="connsiteX2" fmla="*/ 9207301 w 9207301"/>
              <a:gd name="connsiteY2" fmla="*/ 6841524 h 6841524"/>
              <a:gd name="connsiteX3" fmla="*/ 48126 w 9207301"/>
              <a:gd name="connsiteY3" fmla="*/ 6841524 h 6841524"/>
              <a:gd name="connsiteX4" fmla="*/ 0 w 9207301"/>
              <a:gd name="connsiteY4" fmla="*/ 3140242 h 6841524"/>
              <a:gd name="connsiteX0" fmla="*/ 0 w 9219332"/>
              <a:gd name="connsiteY0" fmla="*/ 0 h 3701282"/>
              <a:gd name="connsiteX1" fmla="*/ 9219332 w 9219332"/>
              <a:gd name="connsiteY1" fmla="*/ 782053 h 3701282"/>
              <a:gd name="connsiteX2" fmla="*/ 9207301 w 9219332"/>
              <a:gd name="connsiteY2" fmla="*/ 3701282 h 3701282"/>
              <a:gd name="connsiteX3" fmla="*/ 48126 w 9219332"/>
              <a:gd name="connsiteY3" fmla="*/ 3701282 h 3701282"/>
              <a:gd name="connsiteX4" fmla="*/ 0 w 9219332"/>
              <a:gd name="connsiteY4" fmla="*/ 0 h 3701282"/>
              <a:gd name="connsiteX0" fmla="*/ 0 w 9219332"/>
              <a:gd name="connsiteY0" fmla="*/ 0 h 3701282"/>
              <a:gd name="connsiteX1" fmla="*/ 9219332 w 9219332"/>
              <a:gd name="connsiteY1" fmla="*/ 782053 h 3701282"/>
              <a:gd name="connsiteX2" fmla="*/ 9207301 w 9219332"/>
              <a:gd name="connsiteY2" fmla="*/ 3701282 h 3701282"/>
              <a:gd name="connsiteX3" fmla="*/ 48126 w 9219332"/>
              <a:gd name="connsiteY3" fmla="*/ 3701282 h 3701282"/>
              <a:gd name="connsiteX4" fmla="*/ 0 w 9219332"/>
              <a:gd name="connsiteY4" fmla="*/ 0 h 3701282"/>
              <a:gd name="connsiteX0" fmla="*/ 0 w 9219332"/>
              <a:gd name="connsiteY0" fmla="*/ 140297 h 3841579"/>
              <a:gd name="connsiteX1" fmla="*/ 3985595 w 9219332"/>
              <a:gd name="connsiteY1" fmla="*/ 790002 h 3841579"/>
              <a:gd name="connsiteX2" fmla="*/ 9219332 w 9219332"/>
              <a:gd name="connsiteY2" fmla="*/ 922350 h 3841579"/>
              <a:gd name="connsiteX3" fmla="*/ 9207301 w 9219332"/>
              <a:gd name="connsiteY3" fmla="*/ 3841579 h 3841579"/>
              <a:gd name="connsiteX4" fmla="*/ 48126 w 9219332"/>
              <a:gd name="connsiteY4" fmla="*/ 3841579 h 3841579"/>
              <a:gd name="connsiteX5" fmla="*/ 0 w 9219332"/>
              <a:gd name="connsiteY5" fmla="*/ 140297 h 3841579"/>
              <a:gd name="connsiteX0" fmla="*/ 0 w 9219332"/>
              <a:gd name="connsiteY0" fmla="*/ 1454745 h 5156027"/>
              <a:gd name="connsiteX1" fmla="*/ 2662121 w 9219332"/>
              <a:gd name="connsiteY1" fmla="*/ 10956 h 5156027"/>
              <a:gd name="connsiteX2" fmla="*/ 9219332 w 9219332"/>
              <a:gd name="connsiteY2" fmla="*/ 2236798 h 5156027"/>
              <a:gd name="connsiteX3" fmla="*/ 9207301 w 9219332"/>
              <a:gd name="connsiteY3" fmla="*/ 5156027 h 5156027"/>
              <a:gd name="connsiteX4" fmla="*/ 48126 w 9219332"/>
              <a:gd name="connsiteY4" fmla="*/ 5156027 h 5156027"/>
              <a:gd name="connsiteX5" fmla="*/ 0 w 9219332"/>
              <a:gd name="connsiteY5" fmla="*/ 1454745 h 5156027"/>
              <a:gd name="connsiteX0" fmla="*/ 0 w 9219332"/>
              <a:gd name="connsiteY0" fmla="*/ 1443789 h 5145071"/>
              <a:gd name="connsiteX1" fmla="*/ 2662121 w 9219332"/>
              <a:gd name="connsiteY1" fmla="*/ 0 h 5145071"/>
              <a:gd name="connsiteX2" fmla="*/ 9219332 w 9219332"/>
              <a:gd name="connsiteY2" fmla="*/ 2225842 h 5145071"/>
              <a:gd name="connsiteX3" fmla="*/ 9207301 w 9219332"/>
              <a:gd name="connsiteY3" fmla="*/ 5145071 h 5145071"/>
              <a:gd name="connsiteX4" fmla="*/ 48126 w 9219332"/>
              <a:gd name="connsiteY4" fmla="*/ 5145071 h 5145071"/>
              <a:gd name="connsiteX5" fmla="*/ 0 w 9219332"/>
              <a:gd name="connsiteY5" fmla="*/ 1443789 h 5145071"/>
              <a:gd name="connsiteX0" fmla="*/ 0 w 9219332"/>
              <a:gd name="connsiteY0" fmla="*/ 1449612 h 5150894"/>
              <a:gd name="connsiteX1" fmla="*/ 2662121 w 9219332"/>
              <a:gd name="connsiteY1" fmla="*/ 5823 h 5150894"/>
              <a:gd name="connsiteX2" fmla="*/ 9219332 w 9219332"/>
              <a:gd name="connsiteY2" fmla="*/ 2231665 h 5150894"/>
              <a:gd name="connsiteX3" fmla="*/ 9207301 w 9219332"/>
              <a:gd name="connsiteY3" fmla="*/ 5150894 h 5150894"/>
              <a:gd name="connsiteX4" fmla="*/ 48126 w 9219332"/>
              <a:gd name="connsiteY4" fmla="*/ 5150894 h 5150894"/>
              <a:gd name="connsiteX5" fmla="*/ 0 w 9219332"/>
              <a:gd name="connsiteY5" fmla="*/ 1449612 h 5150894"/>
              <a:gd name="connsiteX0" fmla="*/ 0 w 9219332"/>
              <a:gd name="connsiteY0" fmla="*/ 1473604 h 5174886"/>
              <a:gd name="connsiteX1" fmla="*/ 2613995 w 9219332"/>
              <a:gd name="connsiteY1" fmla="*/ 5752 h 5174886"/>
              <a:gd name="connsiteX2" fmla="*/ 9219332 w 9219332"/>
              <a:gd name="connsiteY2" fmla="*/ 2255657 h 5174886"/>
              <a:gd name="connsiteX3" fmla="*/ 9207301 w 9219332"/>
              <a:gd name="connsiteY3" fmla="*/ 5174886 h 5174886"/>
              <a:gd name="connsiteX4" fmla="*/ 48126 w 9219332"/>
              <a:gd name="connsiteY4" fmla="*/ 5174886 h 5174886"/>
              <a:gd name="connsiteX5" fmla="*/ 0 w 9219332"/>
              <a:gd name="connsiteY5" fmla="*/ 1473604 h 5174886"/>
              <a:gd name="connsiteX0" fmla="*/ 0 w 9219332"/>
              <a:gd name="connsiteY0" fmla="*/ 1473604 h 5174886"/>
              <a:gd name="connsiteX1" fmla="*/ 2613995 w 9219332"/>
              <a:gd name="connsiteY1" fmla="*/ 5752 h 5174886"/>
              <a:gd name="connsiteX2" fmla="*/ 9219332 w 9219332"/>
              <a:gd name="connsiteY2" fmla="*/ 2255657 h 5174886"/>
              <a:gd name="connsiteX3" fmla="*/ 9207301 w 9219332"/>
              <a:gd name="connsiteY3" fmla="*/ 5174886 h 5174886"/>
              <a:gd name="connsiteX4" fmla="*/ 48126 w 9219332"/>
              <a:gd name="connsiteY4" fmla="*/ 5174886 h 5174886"/>
              <a:gd name="connsiteX5" fmla="*/ 0 w 9219332"/>
              <a:gd name="connsiteY5" fmla="*/ 1473604 h 5174886"/>
              <a:gd name="connsiteX0" fmla="*/ 0 w 9219332"/>
              <a:gd name="connsiteY0" fmla="*/ 1483124 h 5184406"/>
              <a:gd name="connsiteX1" fmla="*/ 2613995 w 9219332"/>
              <a:gd name="connsiteY1" fmla="*/ 15272 h 5184406"/>
              <a:gd name="connsiteX2" fmla="*/ 5874553 w 9219332"/>
              <a:gd name="connsiteY2" fmla="*/ 809357 h 5184406"/>
              <a:gd name="connsiteX3" fmla="*/ 9219332 w 9219332"/>
              <a:gd name="connsiteY3" fmla="*/ 2265177 h 5184406"/>
              <a:gd name="connsiteX4" fmla="*/ 9207301 w 9219332"/>
              <a:gd name="connsiteY4" fmla="*/ 5184406 h 5184406"/>
              <a:gd name="connsiteX5" fmla="*/ 48126 w 9219332"/>
              <a:gd name="connsiteY5" fmla="*/ 5184406 h 5184406"/>
              <a:gd name="connsiteX6" fmla="*/ 0 w 9219332"/>
              <a:gd name="connsiteY6" fmla="*/ 1483124 h 5184406"/>
              <a:gd name="connsiteX0" fmla="*/ 0 w 9219332"/>
              <a:gd name="connsiteY0" fmla="*/ 1483124 h 5184406"/>
              <a:gd name="connsiteX1" fmla="*/ 2613995 w 9219332"/>
              <a:gd name="connsiteY1" fmla="*/ 15272 h 5184406"/>
              <a:gd name="connsiteX2" fmla="*/ 5874553 w 9219332"/>
              <a:gd name="connsiteY2" fmla="*/ 809357 h 5184406"/>
              <a:gd name="connsiteX3" fmla="*/ 9219332 w 9219332"/>
              <a:gd name="connsiteY3" fmla="*/ 2265177 h 5184406"/>
              <a:gd name="connsiteX4" fmla="*/ 9207301 w 9219332"/>
              <a:gd name="connsiteY4" fmla="*/ 5184406 h 5184406"/>
              <a:gd name="connsiteX5" fmla="*/ 48126 w 9219332"/>
              <a:gd name="connsiteY5" fmla="*/ 5184406 h 5184406"/>
              <a:gd name="connsiteX6" fmla="*/ 0 w 9219332"/>
              <a:gd name="connsiteY6" fmla="*/ 1483124 h 5184406"/>
              <a:gd name="connsiteX0" fmla="*/ 0 w 9219332"/>
              <a:gd name="connsiteY0" fmla="*/ 1472999 h 5174281"/>
              <a:gd name="connsiteX1" fmla="*/ 2613995 w 9219332"/>
              <a:gd name="connsiteY1" fmla="*/ 5147 h 5174281"/>
              <a:gd name="connsiteX2" fmla="*/ 6223468 w 9219332"/>
              <a:gd name="connsiteY2" fmla="*/ 2026453 h 5174281"/>
              <a:gd name="connsiteX3" fmla="*/ 9219332 w 9219332"/>
              <a:gd name="connsiteY3" fmla="*/ 2255052 h 5174281"/>
              <a:gd name="connsiteX4" fmla="*/ 9207301 w 9219332"/>
              <a:gd name="connsiteY4" fmla="*/ 5174281 h 5174281"/>
              <a:gd name="connsiteX5" fmla="*/ 48126 w 9219332"/>
              <a:gd name="connsiteY5" fmla="*/ 5174281 h 5174281"/>
              <a:gd name="connsiteX6" fmla="*/ 0 w 9219332"/>
              <a:gd name="connsiteY6" fmla="*/ 1472999 h 5174281"/>
              <a:gd name="connsiteX0" fmla="*/ 0 w 9219332"/>
              <a:gd name="connsiteY0" fmla="*/ 1479523 h 5180805"/>
              <a:gd name="connsiteX1" fmla="*/ 2613995 w 9219332"/>
              <a:gd name="connsiteY1" fmla="*/ 11671 h 5180805"/>
              <a:gd name="connsiteX2" fmla="*/ 6223468 w 9219332"/>
              <a:gd name="connsiteY2" fmla="*/ 2032977 h 5180805"/>
              <a:gd name="connsiteX3" fmla="*/ 9219332 w 9219332"/>
              <a:gd name="connsiteY3" fmla="*/ 2261576 h 5180805"/>
              <a:gd name="connsiteX4" fmla="*/ 9207301 w 9219332"/>
              <a:gd name="connsiteY4" fmla="*/ 5180805 h 5180805"/>
              <a:gd name="connsiteX5" fmla="*/ 48126 w 9219332"/>
              <a:gd name="connsiteY5" fmla="*/ 5180805 h 5180805"/>
              <a:gd name="connsiteX6" fmla="*/ 0 w 9219332"/>
              <a:gd name="connsiteY6" fmla="*/ 1479523 h 5180805"/>
              <a:gd name="connsiteX0" fmla="*/ 0 w 9219332"/>
              <a:gd name="connsiteY0" fmla="*/ 1478352 h 5179634"/>
              <a:gd name="connsiteX1" fmla="*/ 2613995 w 9219332"/>
              <a:gd name="connsiteY1" fmla="*/ 10500 h 5179634"/>
              <a:gd name="connsiteX2" fmla="*/ 6223468 w 9219332"/>
              <a:gd name="connsiteY2" fmla="*/ 2031806 h 5179634"/>
              <a:gd name="connsiteX3" fmla="*/ 9219332 w 9219332"/>
              <a:gd name="connsiteY3" fmla="*/ 2260405 h 5179634"/>
              <a:gd name="connsiteX4" fmla="*/ 9207301 w 9219332"/>
              <a:gd name="connsiteY4" fmla="*/ 5179634 h 5179634"/>
              <a:gd name="connsiteX5" fmla="*/ 48126 w 9219332"/>
              <a:gd name="connsiteY5" fmla="*/ 5179634 h 5179634"/>
              <a:gd name="connsiteX6" fmla="*/ 0 w 9219332"/>
              <a:gd name="connsiteY6" fmla="*/ 1478352 h 5179634"/>
              <a:gd name="connsiteX0" fmla="*/ 0 w 9219332"/>
              <a:gd name="connsiteY0" fmla="*/ 1478352 h 5179634"/>
              <a:gd name="connsiteX1" fmla="*/ 2613995 w 9219332"/>
              <a:gd name="connsiteY1" fmla="*/ 10500 h 5179634"/>
              <a:gd name="connsiteX2" fmla="*/ 6223468 w 9219332"/>
              <a:gd name="connsiteY2" fmla="*/ 2031806 h 5179634"/>
              <a:gd name="connsiteX3" fmla="*/ 9219332 w 9219332"/>
              <a:gd name="connsiteY3" fmla="*/ 2260405 h 5179634"/>
              <a:gd name="connsiteX4" fmla="*/ 9207301 w 9219332"/>
              <a:gd name="connsiteY4" fmla="*/ 5179634 h 5179634"/>
              <a:gd name="connsiteX5" fmla="*/ 48126 w 9219332"/>
              <a:gd name="connsiteY5" fmla="*/ 5179634 h 5179634"/>
              <a:gd name="connsiteX6" fmla="*/ 0 w 9219332"/>
              <a:gd name="connsiteY6" fmla="*/ 1478352 h 5179634"/>
              <a:gd name="connsiteX0" fmla="*/ 0 w 9219332"/>
              <a:gd name="connsiteY0" fmla="*/ 1475965 h 5177247"/>
              <a:gd name="connsiteX1" fmla="*/ 2613995 w 9219332"/>
              <a:gd name="connsiteY1" fmla="*/ 8113 h 5177247"/>
              <a:gd name="connsiteX2" fmla="*/ 6223468 w 9219332"/>
              <a:gd name="connsiteY2" fmla="*/ 2029419 h 5177247"/>
              <a:gd name="connsiteX3" fmla="*/ 9219332 w 9219332"/>
              <a:gd name="connsiteY3" fmla="*/ 2258018 h 5177247"/>
              <a:gd name="connsiteX4" fmla="*/ 9207301 w 9219332"/>
              <a:gd name="connsiteY4" fmla="*/ 5177247 h 5177247"/>
              <a:gd name="connsiteX5" fmla="*/ 48126 w 9219332"/>
              <a:gd name="connsiteY5" fmla="*/ 5177247 h 5177247"/>
              <a:gd name="connsiteX6" fmla="*/ 0 w 9219332"/>
              <a:gd name="connsiteY6" fmla="*/ 1475965 h 5177247"/>
              <a:gd name="connsiteX0" fmla="*/ 0 w 9219332"/>
              <a:gd name="connsiteY0" fmla="*/ 1472966 h 5174248"/>
              <a:gd name="connsiteX1" fmla="*/ 2613995 w 9219332"/>
              <a:gd name="connsiteY1" fmla="*/ 5114 h 5174248"/>
              <a:gd name="connsiteX2" fmla="*/ 6223468 w 9219332"/>
              <a:gd name="connsiteY2" fmla="*/ 2026420 h 5174248"/>
              <a:gd name="connsiteX3" fmla="*/ 9219332 w 9219332"/>
              <a:gd name="connsiteY3" fmla="*/ 2182829 h 5174248"/>
              <a:gd name="connsiteX4" fmla="*/ 9207301 w 9219332"/>
              <a:gd name="connsiteY4" fmla="*/ 5174248 h 5174248"/>
              <a:gd name="connsiteX5" fmla="*/ 48126 w 9219332"/>
              <a:gd name="connsiteY5" fmla="*/ 5174248 h 5174248"/>
              <a:gd name="connsiteX6" fmla="*/ 0 w 9219332"/>
              <a:gd name="connsiteY6" fmla="*/ 1472966 h 5174248"/>
              <a:gd name="connsiteX0" fmla="*/ 0 w 9219332"/>
              <a:gd name="connsiteY0" fmla="*/ 1472966 h 5174248"/>
              <a:gd name="connsiteX1" fmla="*/ 2613995 w 9219332"/>
              <a:gd name="connsiteY1" fmla="*/ 5114 h 5174248"/>
              <a:gd name="connsiteX2" fmla="*/ 6223468 w 9219332"/>
              <a:gd name="connsiteY2" fmla="*/ 2026420 h 5174248"/>
              <a:gd name="connsiteX3" fmla="*/ 9219332 w 9219332"/>
              <a:gd name="connsiteY3" fmla="*/ 2182829 h 5174248"/>
              <a:gd name="connsiteX4" fmla="*/ 9207301 w 9219332"/>
              <a:gd name="connsiteY4" fmla="*/ 5174248 h 5174248"/>
              <a:gd name="connsiteX5" fmla="*/ 48126 w 9219332"/>
              <a:gd name="connsiteY5" fmla="*/ 5174248 h 5174248"/>
              <a:gd name="connsiteX6" fmla="*/ 0 w 9219332"/>
              <a:gd name="connsiteY6" fmla="*/ 1472966 h 5174248"/>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98176 h 5199458"/>
              <a:gd name="connsiteX1" fmla="*/ 2613995 w 9219332"/>
              <a:gd name="connsiteY1" fmla="*/ 30324 h 5199458"/>
              <a:gd name="connsiteX2" fmla="*/ 6223468 w 9219332"/>
              <a:gd name="connsiteY2" fmla="*/ 2051630 h 5199458"/>
              <a:gd name="connsiteX3" fmla="*/ 9219332 w 9219332"/>
              <a:gd name="connsiteY3" fmla="*/ 2208039 h 5199458"/>
              <a:gd name="connsiteX4" fmla="*/ 9207301 w 9219332"/>
              <a:gd name="connsiteY4" fmla="*/ 5199458 h 5199458"/>
              <a:gd name="connsiteX5" fmla="*/ 48126 w 9219332"/>
              <a:gd name="connsiteY5" fmla="*/ 5199458 h 5199458"/>
              <a:gd name="connsiteX6" fmla="*/ 0 w 9219332"/>
              <a:gd name="connsiteY6" fmla="*/ 1498176 h 5199458"/>
              <a:gd name="connsiteX0" fmla="*/ 0 w 9219332"/>
              <a:gd name="connsiteY0" fmla="*/ 1498176 h 5199458"/>
              <a:gd name="connsiteX1" fmla="*/ 2613995 w 9219332"/>
              <a:gd name="connsiteY1" fmla="*/ 30324 h 5199458"/>
              <a:gd name="connsiteX2" fmla="*/ 6223468 w 9219332"/>
              <a:gd name="connsiteY2" fmla="*/ 2051630 h 5199458"/>
              <a:gd name="connsiteX3" fmla="*/ 9219332 w 9219332"/>
              <a:gd name="connsiteY3" fmla="*/ 2208039 h 5199458"/>
              <a:gd name="connsiteX4" fmla="*/ 9207301 w 9219332"/>
              <a:gd name="connsiteY4" fmla="*/ 5199458 h 5199458"/>
              <a:gd name="connsiteX5" fmla="*/ 48126 w 9219332"/>
              <a:gd name="connsiteY5" fmla="*/ 5199458 h 5199458"/>
              <a:gd name="connsiteX6" fmla="*/ 0 w 9219332"/>
              <a:gd name="connsiteY6" fmla="*/ 1498176 h 5199458"/>
              <a:gd name="connsiteX0" fmla="*/ 0 w 9219332"/>
              <a:gd name="connsiteY0" fmla="*/ 1468793 h 5170075"/>
              <a:gd name="connsiteX1" fmla="*/ 2613995 w 9219332"/>
              <a:gd name="connsiteY1" fmla="*/ 941 h 5170075"/>
              <a:gd name="connsiteX2" fmla="*/ 6223468 w 9219332"/>
              <a:gd name="connsiteY2" fmla="*/ 2022247 h 5170075"/>
              <a:gd name="connsiteX3" fmla="*/ 9219332 w 9219332"/>
              <a:gd name="connsiteY3" fmla="*/ 2178656 h 5170075"/>
              <a:gd name="connsiteX4" fmla="*/ 9207301 w 9219332"/>
              <a:gd name="connsiteY4" fmla="*/ 5170075 h 5170075"/>
              <a:gd name="connsiteX5" fmla="*/ 48126 w 9219332"/>
              <a:gd name="connsiteY5" fmla="*/ 5170075 h 5170075"/>
              <a:gd name="connsiteX6" fmla="*/ 0 w 9219332"/>
              <a:gd name="connsiteY6" fmla="*/ 1468793 h 5170075"/>
              <a:gd name="connsiteX0" fmla="*/ 0 w 9219332"/>
              <a:gd name="connsiteY0" fmla="*/ 1482160 h 5183442"/>
              <a:gd name="connsiteX1" fmla="*/ 2613995 w 9219332"/>
              <a:gd name="connsiteY1" fmla="*/ 14308 h 5183442"/>
              <a:gd name="connsiteX2" fmla="*/ 6223468 w 9219332"/>
              <a:gd name="connsiteY2" fmla="*/ 2035614 h 5183442"/>
              <a:gd name="connsiteX3" fmla="*/ 9219332 w 9219332"/>
              <a:gd name="connsiteY3" fmla="*/ 2192023 h 5183442"/>
              <a:gd name="connsiteX4" fmla="*/ 9207301 w 9219332"/>
              <a:gd name="connsiteY4" fmla="*/ 5183442 h 5183442"/>
              <a:gd name="connsiteX5" fmla="*/ 48126 w 9219332"/>
              <a:gd name="connsiteY5" fmla="*/ 5183442 h 5183442"/>
              <a:gd name="connsiteX6" fmla="*/ 0 w 9219332"/>
              <a:gd name="connsiteY6" fmla="*/ 1482160 h 5183442"/>
              <a:gd name="connsiteX0" fmla="*/ 0 w 9219332"/>
              <a:gd name="connsiteY0" fmla="*/ 1493749 h 5195031"/>
              <a:gd name="connsiteX1" fmla="*/ 2613995 w 9219332"/>
              <a:gd name="connsiteY1" fmla="*/ 25897 h 5195031"/>
              <a:gd name="connsiteX2" fmla="*/ 6223468 w 9219332"/>
              <a:gd name="connsiteY2" fmla="*/ 2047203 h 5195031"/>
              <a:gd name="connsiteX3" fmla="*/ 9219332 w 9219332"/>
              <a:gd name="connsiteY3" fmla="*/ 2203612 h 5195031"/>
              <a:gd name="connsiteX4" fmla="*/ 9207301 w 9219332"/>
              <a:gd name="connsiteY4" fmla="*/ 5195031 h 5195031"/>
              <a:gd name="connsiteX5" fmla="*/ 48126 w 9219332"/>
              <a:gd name="connsiteY5" fmla="*/ 5195031 h 5195031"/>
              <a:gd name="connsiteX6" fmla="*/ 0 w 9219332"/>
              <a:gd name="connsiteY6" fmla="*/ 1493749 h 5195031"/>
              <a:gd name="connsiteX0" fmla="*/ 0 w 9219332"/>
              <a:gd name="connsiteY0" fmla="*/ 1539121 h 5240403"/>
              <a:gd name="connsiteX1" fmla="*/ 2493679 w 9219332"/>
              <a:gd name="connsiteY1" fmla="*/ 23143 h 5240403"/>
              <a:gd name="connsiteX2" fmla="*/ 6223468 w 9219332"/>
              <a:gd name="connsiteY2" fmla="*/ 2092575 h 5240403"/>
              <a:gd name="connsiteX3" fmla="*/ 9219332 w 9219332"/>
              <a:gd name="connsiteY3" fmla="*/ 2248984 h 5240403"/>
              <a:gd name="connsiteX4" fmla="*/ 9207301 w 9219332"/>
              <a:gd name="connsiteY4" fmla="*/ 5240403 h 5240403"/>
              <a:gd name="connsiteX5" fmla="*/ 48126 w 9219332"/>
              <a:gd name="connsiteY5" fmla="*/ 5240403 h 5240403"/>
              <a:gd name="connsiteX6" fmla="*/ 0 w 9219332"/>
              <a:gd name="connsiteY6" fmla="*/ 1539121 h 5240403"/>
              <a:gd name="connsiteX0" fmla="*/ 0 w 9219332"/>
              <a:gd name="connsiteY0" fmla="*/ 1556620 h 5257902"/>
              <a:gd name="connsiteX1" fmla="*/ 2493679 w 9219332"/>
              <a:gd name="connsiteY1" fmla="*/ 40642 h 5257902"/>
              <a:gd name="connsiteX2" fmla="*/ 6223468 w 9219332"/>
              <a:gd name="connsiteY2" fmla="*/ 2110074 h 5257902"/>
              <a:gd name="connsiteX3" fmla="*/ 9219332 w 9219332"/>
              <a:gd name="connsiteY3" fmla="*/ 2266483 h 5257902"/>
              <a:gd name="connsiteX4" fmla="*/ 9207301 w 9219332"/>
              <a:gd name="connsiteY4" fmla="*/ 5257902 h 5257902"/>
              <a:gd name="connsiteX5" fmla="*/ 48126 w 9219332"/>
              <a:gd name="connsiteY5" fmla="*/ 5257902 h 5257902"/>
              <a:gd name="connsiteX6" fmla="*/ 0 w 9219332"/>
              <a:gd name="connsiteY6" fmla="*/ 1556620 h 5257902"/>
              <a:gd name="connsiteX0" fmla="*/ 0 w 9219332"/>
              <a:gd name="connsiteY0" fmla="*/ 1562740 h 5264022"/>
              <a:gd name="connsiteX1" fmla="*/ 2493679 w 9219332"/>
              <a:gd name="connsiteY1" fmla="*/ 46762 h 5264022"/>
              <a:gd name="connsiteX2" fmla="*/ 6223468 w 9219332"/>
              <a:gd name="connsiteY2" fmla="*/ 2116194 h 5264022"/>
              <a:gd name="connsiteX3" fmla="*/ 9219332 w 9219332"/>
              <a:gd name="connsiteY3" fmla="*/ 2272603 h 5264022"/>
              <a:gd name="connsiteX4" fmla="*/ 9207301 w 9219332"/>
              <a:gd name="connsiteY4" fmla="*/ 5264022 h 5264022"/>
              <a:gd name="connsiteX5" fmla="*/ 48126 w 9219332"/>
              <a:gd name="connsiteY5" fmla="*/ 5264022 h 5264022"/>
              <a:gd name="connsiteX6" fmla="*/ 0 w 9219332"/>
              <a:gd name="connsiteY6" fmla="*/ 1562740 h 5264022"/>
              <a:gd name="connsiteX0" fmla="*/ 0 w 9219332"/>
              <a:gd name="connsiteY0" fmla="*/ 1556621 h 5257903"/>
              <a:gd name="connsiteX1" fmla="*/ 2469615 w 9219332"/>
              <a:gd name="connsiteY1" fmla="*/ 40643 h 5257903"/>
              <a:gd name="connsiteX2" fmla="*/ 6223468 w 9219332"/>
              <a:gd name="connsiteY2" fmla="*/ 2110075 h 5257903"/>
              <a:gd name="connsiteX3" fmla="*/ 9219332 w 9219332"/>
              <a:gd name="connsiteY3" fmla="*/ 2266484 h 5257903"/>
              <a:gd name="connsiteX4" fmla="*/ 9207301 w 9219332"/>
              <a:gd name="connsiteY4" fmla="*/ 5257903 h 5257903"/>
              <a:gd name="connsiteX5" fmla="*/ 48126 w 9219332"/>
              <a:gd name="connsiteY5" fmla="*/ 5257903 h 5257903"/>
              <a:gd name="connsiteX6" fmla="*/ 0 w 9219332"/>
              <a:gd name="connsiteY6" fmla="*/ 1556621 h 5257903"/>
              <a:gd name="connsiteX0" fmla="*/ 0 w 9219332"/>
              <a:gd name="connsiteY0" fmla="*/ 1545248 h 5246530"/>
              <a:gd name="connsiteX1" fmla="*/ 2469615 w 9219332"/>
              <a:gd name="connsiteY1" fmla="*/ 29270 h 5246530"/>
              <a:gd name="connsiteX2" fmla="*/ 6223468 w 9219332"/>
              <a:gd name="connsiteY2" fmla="*/ 2098702 h 5246530"/>
              <a:gd name="connsiteX3" fmla="*/ 9219332 w 9219332"/>
              <a:gd name="connsiteY3" fmla="*/ 2255111 h 5246530"/>
              <a:gd name="connsiteX4" fmla="*/ 9207301 w 9219332"/>
              <a:gd name="connsiteY4" fmla="*/ 5246530 h 5246530"/>
              <a:gd name="connsiteX5" fmla="*/ 48126 w 9219332"/>
              <a:gd name="connsiteY5" fmla="*/ 5246530 h 5246530"/>
              <a:gd name="connsiteX6" fmla="*/ 0 w 9219332"/>
              <a:gd name="connsiteY6" fmla="*/ 1545248 h 5246530"/>
              <a:gd name="connsiteX0" fmla="*/ 0 w 9219332"/>
              <a:gd name="connsiteY0" fmla="*/ 1547962 h 5249244"/>
              <a:gd name="connsiteX1" fmla="*/ 2469615 w 9219332"/>
              <a:gd name="connsiteY1" fmla="*/ 31984 h 5249244"/>
              <a:gd name="connsiteX2" fmla="*/ 6223468 w 9219332"/>
              <a:gd name="connsiteY2" fmla="*/ 2101416 h 5249244"/>
              <a:gd name="connsiteX3" fmla="*/ 9219332 w 9219332"/>
              <a:gd name="connsiteY3" fmla="*/ 2257825 h 5249244"/>
              <a:gd name="connsiteX4" fmla="*/ 9207301 w 9219332"/>
              <a:gd name="connsiteY4" fmla="*/ 5249244 h 5249244"/>
              <a:gd name="connsiteX5" fmla="*/ 48126 w 9219332"/>
              <a:gd name="connsiteY5" fmla="*/ 5249244 h 5249244"/>
              <a:gd name="connsiteX6" fmla="*/ 0 w 9219332"/>
              <a:gd name="connsiteY6" fmla="*/ 1547962 h 5249244"/>
              <a:gd name="connsiteX0" fmla="*/ 0 w 9219332"/>
              <a:gd name="connsiteY0" fmla="*/ 1521267 h 5222549"/>
              <a:gd name="connsiteX1" fmla="*/ 2469615 w 9219332"/>
              <a:gd name="connsiteY1" fmla="*/ 5289 h 5222549"/>
              <a:gd name="connsiteX2" fmla="*/ 6223468 w 9219332"/>
              <a:gd name="connsiteY2" fmla="*/ 2014563 h 5222549"/>
              <a:gd name="connsiteX3" fmla="*/ 9219332 w 9219332"/>
              <a:gd name="connsiteY3" fmla="*/ 2231130 h 5222549"/>
              <a:gd name="connsiteX4" fmla="*/ 9207301 w 9219332"/>
              <a:gd name="connsiteY4" fmla="*/ 5222549 h 5222549"/>
              <a:gd name="connsiteX5" fmla="*/ 48126 w 9219332"/>
              <a:gd name="connsiteY5" fmla="*/ 5222549 h 5222549"/>
              <a:gd name="connsiteX6" fmla="*/ 0 w 9219332"/>
              <a:gd name="connsiteY6" fmla="*/ 1521267 h 5222549"/>
              <a:gd name="connsiteX0" fmla="*/ 0 w 9219332"/>
              <a:gd name="connsiteY0" fmla="*/ 1521267 h 5222549"/>
              <a:gd name="connsiteX1" fmla="*/ 2469615 w 9219332"/>
              <a:gd name="connsiteY1" fmla="*/ 5289 h 5222549"/>
              <a:gd name="connsiteX2" fmla="*/ 6223468 w 9219332"/>
              <a:gd name="connsiteY2" fmla="*/ 2014563 h 5222549"/>
              <a:gd name="connsiteX3" fmla="*/ 9219332 w 9219332"/>
              <a:gd name="connsiteY3" fmla="*/ 2231130 h 5222549"/>
              <a:gd name="connsiteX4" fmla="*/ 9207301 w 9219332"/>
              <a:gd name="connsiteY4" fmla="*/ 5222549 h 5222549"/>
              <a:gd name="connsiteX5" fmla="*/ 48126 w 9219332"/>
              <a:gd name="connsiteY5" fmla="*/ 5222549 h 5222549"/>
              <a:gd name="connsiteX6" fmla="*/ 0 w 9219332"/>
              <a:gd name="connsiteY6" fmla="*/ 1521267 h 5222549"/>
              <a:gd name="connsiteX0" fmla="*/ 0 w 9219332"/>
              <a:gd name="connsiteY0" fmla="*/ 1552938 h 5254220"/>
              <a:gd name="connsiteX1" fmla="*/ 2469615 w 9219332"/>
              <a:gd name="connsiteY1" fmla="*/ 36960 h 5254220"/>
              <a:gd name="connsiteX2" fmla="*/ 6223468 w 9219332"/>
              <a:gd name="connsiteY2" fmla="*/ 2046234 h 5254220"/>
              <a:gd name="connsiteX3" fmla="*/ 9219332 w 9219332"/>
              <a:gd name="connsiteY3" fmla="*/ 2262801 h 5254220"/>
              <a:gd name="connsiteX4" fmla="*/ 9207301 w 9219332"/>
              <a:gd name="connsiteY4" fmla="*/ 5254220 h 5254220"/>
              <a:gd name="connsiteX5" fmla="*/ 48126 w 9219332"/>
              <a:gd name="connsiteY5" fmla="*/ 5254220 h 5254220"/>
              <a:gd name="connsiteX6" fmla="*/ 0 w 9219332"/>
              <a:gd name="connsiteY6" fmla="*/ 1552938 h 5254220"/>
              <a:gd name="connsiteX0" fmla="*/ 0 w 9243396"/>
              <a:gd name="connsiteY0" fmla="*/ 1549990 h 5251272"/>
              <a:gd name="connsiteX1" fmla="*/ 2469615 w 9243396"/>
              <a:gd name="connsiteY1" fmla="*/ 34012 h 5251272"/>
              <a:gd name="connsiteX2" fmla="*/ 6223468 w 9243396"/>
              <a:gd name="connsiteY2" fmla="*/ 2043286 h 5251272"/>
              <a:gd name="connsiteX3" fmla="*/ 9243396 w 9243396"/>
              <a:gd name="connsiteY3" fmla="*/ 2187664 h 5251272"/>
              <a:gd name="connsiteX4" fmla="*/ 9207301 w 9243396"/>
              <a:gd name="connsiteY4" fmla="*/ 5251272 h 5251272"/>
              <a:gd name="connsiteX5" fmla="*/ 48126 w 9243396"/>
              <a:gd name="connsiteY5" fmla="*/ 5251272 h 5251272"/>
              <a:gd name="connsiteX6" fmla="*/ 0 w 9243396"/>
              <a:gd name="connsiteY6" fmla="*/ 1549990 h 5251272"/>
              <a:gd name="connsiteX0" fmla="*/ 0 w 9243396"/>
              <a:gd name="connsiteY0" fmla="*/ 1549990 h 5251272"/>
              <a:gd name="connsiteX1" fmla="*/ 2469615 w 9243396"/>
              <a:gd name="connsiteY1" fmla="*/ 34012 h 5251272"/>
              <a:gd name="connsiteX2" fmla="*/ 6223468 w 9243396"/>
              <a:gd name="connsiteY2" fmla="*/ 2043286 h 5251272"/>
              <a:gd name="connsiteX3" fmla="*/ 9243396 w 9243396"/>
              <a:gd name="connsiteY3" fmla="*/ 2187664 h 5251272"/>
              <a:gd name="connsiteX4" fmla="*/ 9207301 w 9243396"/>
              <a:gd name="connsiteY4" fmla="*/ 5251272 h 5251272"/>
              <a:gd name="connsiteX5" fmla="*/ 48126 w 9243396"/>
              <a:gd name="connsiteY5" fmla="*/ 5251272 h 5251272"/>
              <a:gd name="connsiteX6" fmla="*/ 0 w 9243396"/>
              <a:gd name="connsiteY6" fmla="*/ 1549990 h 5251272"/>
              <a:gd name="connsiteX0" fmla="*/ 0 w 9243396"/>
              <a:gd name="connsiteY0" fmla="*/ 1553368 h 5254650"/>
              <a:gd name="connsiteX1" fmla="*/ 2469615 w 9243396"/>
              <a:gd name="connsiteY1" fmla="*/ 37390 h 5254650"/>
              <a:gd name="connsiteX2" fmla="*/ 6223468 w 9243396"/>
              <a:gd name="connsiteY2" fmla="*/ 2046664 h 5254650"/>
              <a:gd name="connsiteX3" fmla="*/ 9243396 w 9243396"/>
              <a:gd name="connsiteY3" fmla="*/ 2191042 h 5254650"/>
              <a:gd name="connsiteX4" fmla="*/ 9207301 w 9243396"/>
              <a:gd name="connsiteY4" fmla="*/ 5254650 h 5254650"/>
              <a:gd name="connsiteX5" fmla="*/ 48126 w 9243396"/>
              <a:gd name="connsiteY5" fmla="*/ 5254650 h 5254650"/>
              <a:gd name="connsiteX6" fmla="*/ 0 w 9243396"/>
              <a:gd name="connsiteY6" fmla="*/ 1553368 h 5254650"/>
              <a:gd name="connsiteX0" fmla="*/ 0 w 9243396"/>
              <a:gd name="connsiteY0" fmla="*/ 1555192 h 5256474"/>
              <a:gd name="connsiteX1" fmla="*/ 2469615 w 9243396"/>
              <a:gd name="connsiteY1" fmla="*/ 39214 h 5256474"/>
              <a:gd name="connsiteX2" fmla="*/ 6223468 w 9243396"/>
              <a:gd name="connsiteY2" fmla="*/ 2048488 h 5256474"/>
              <a:gd name="connsiteX3" fmla="*/ 9243396 w 9243396"/>
              <a:gd name="connsiteY3" fmla="*/ 2192866 h 5256474"/>
              <a:gd name="connsiteX4" fmla="*/ 9207301 w 9243396"/>
              <a:gd name="connsiteY4" fmla="*/ 5256474 h 5256474"/>
              <a:gd name="connsiteX5" fmla="*/ 48126 w 9243396"/>
              <a:gd name="connsiteY5" fmla="*/ 5256474 h 5256474"/>
              <a:gd name="connsiteX6" fmla="*/ 0 w 9243396"/>
              <a:gd name="connsiteY6" fmla="*/ 1555192 h 5256474"/>
              <a:gd name="connsiteX0" fmla="*/ 0 w 9243396"/>
              <a:gd name="connsiteY0" fmla="*/ 1555192 h 5256474"/>
              <a:gd name="connsiteX1" fmla="*/ 2469615 w 9243396"/>
              <a:gd name="connsiteY1" fmla="*/ 39214 h 5256474"/>
              <a:gd name="connsiteX2" fmla="*/ 6223468 w 9243396"/>
              <a:gd name="connsiteY2" fmla="*/ 2048488 h 5256474"/>
              <a:gd name="connsiteX3" fmla="*/ 9243396 w 9243396"/>
              <a:gd name="connsiteY3" fmla="*/ 2192866 h 5256474"/>
              <a:gd name="connsiteX4" fmla="*/ 9207301 w 9243396"/>
              <a:gd name="connsiteY4" fmla="*/ 5256474 h 5256474"/>
              <a:gd name="connsiteX5" fmla="*/ 48126 w 9243396"/>
              <a:gd name="connsiteY5" fmla="*/ 5256474 h 5256474"/>
              <a:gd name="connsiteX6" fmla="*/ 0 w 9243396"/>
              <a:gd name="connsiteY6" fmla="*/ 1555192 h 5256474"/>
              <a:gd name="connsiteX0" fmla="*/ 0 w 9243396"/>
              <a:gd name="connsiteY0" fmla="*/ 1514369 h 5215651"/>
              <a:gd name="connsiteX1" fmla="*/ 2373363 w 9243396"/>
              <a:gd name="connsiteY1" fmla="*/ 34486 h 5215651"/>
              <a:gd name="connsiteX2" fmla="*/ 6223468 w 9243396"/>
              <a:gd name="connsiteY2" fmla="*/ 2007665 h 5215651"/>
              <a:gd name="connsiteX3" fmla="*/ 9243396 w 9243396"/>
              <a:gd name="connsiteY3" fmla="*/ 2152043 h 5215651"/>
              <a:gd name="connsiteX4" fmla="*/ 9207301 w 9243396"/>
              <a:gd name="connsiteY4" fmla="*/ 5215651 h 5215651"/>
              <a:gd name="connsiteX5" fmla="*/ 48126 w 9243396"/>
              <a:gd name="connsiteY5" fmla="*/ 5215651 h 5215651"/>
              <a:gd name="connsiteX6" fmla="*/ 0 w 9243396"/>
              <a:gd name="connsiteY6" fmla="*/ 1514369 h 5215651"/>
              <a:gd name="connsiteX0" fmla="*/ 0 w 9243396"/>
              <a:gd name="connsiteY0" fmla="*/ 1483351 h 5184633"/>
              <a:gd name="connsiteX1" fmla="*/ 2373363 w 9243396"/>
              <a:gd name="connsiteY1" fmla="*/ 3468 h 5184633"/>
              <a:gd name="connsiteX2" fmla="*/ 6271595 w 9243396"/>
              <a:gd name="connsiteY2" fmla="*/ 1868363 h 5184633"/>
              <a:gd name="connsiteX3" fmla="*/ 9243396 w 9243396"/>
              <a:gd name="connsiteY3" fmla="*/ 2121025 h 5184633"/>
              <a:gd name="connsiteX4" fmla="*/ 9207301 w 9243396"/>
              <a:gd name="connsiteY4" fmla="*/ 5184633 h 5184633"/>
              <a:gd name="connsiteX5" fmla="*/ 48126 w 9243396"/>
              <a:gd name="connsiteY5" fmla="*/ 5184633 h 5184633"/>
              <a:gd name="connsiteX6" fmla="*/ 0 w 9243396"/>
              <a:gd name="connsiteY6" fmla="*/ 1483351 h 5184633"/>
              <a:gd name="connsiteX0" fmla="*/ 0 w 9243396"/>
              <a:gd name="connsiteY0" fmla="*/ 1483351 h 5184633"/>
              <a:gd name="connsiteX1" fmla="*/ 2373363 w 9243396"/>
              <a:gd name="connsiteY1" fmla="*/ 3468 h 5184633"/>
              <a:gd name="connsiteX2" fmla="*/ 6271595 w 9243396"/>
              <a:gd name="connsiteY2" fmla="*/ 1868363 h 5184633"/>
              <a:gd name="connsiteX3" fmla="*/ 9243396 w 9243396"/>
              <a:gd name="connsiteY3" fmla="*/ 2121025 h 5184633"/>
              <a:gd name="connsiteX4" fmla="*/ 9207301 w 9243396"/>
              <a:gd name="connsiteY4" fmla="*/ 5184633 h 5184633"/>
              <a:gd name="connsiteX5" fmla="*/ 48126 w 9243396"/>
              <a:gd name="connsiteY5" fmla="*/ 5184633 h 5184633"/>
              <a:gd name="connsiteX6" fmla="*/ 0 w 9243396"/>
              <a:gd name="connsiteY6" fmla="*/ 1483351 h 5184633"/>
              <a:gd name="connsiteX0" fmla="*/ 0 w 9243396"/>
              <a:gd name="connsiteY0" fmla="*/ 1480225 h 5181507"/>
              <a:gd name="connsiteX1" fmla="*/ 2373363 w 9243396"/>
              <a:gd name="connsiteY1" fmla="*/ 342 h 5181507"/>
              <a:gd name="connsiteX2" fmla="*/ 5537669 w 9243396"/>
              <a:gd name="connsiteY2" fmla="*/ 1371942 h 5181507"/>
              <a:gd name="connsiteX3" fmla="*/ 9243396 w 9243396"/>
              <a:gd name="connsiteY3" fmla="*/ 2117899 h 5181507"/>
              <a:gd name="connsiteX4" fmla="*/ 9207301 w 9243396"/>
              <a:gd name="connsiteY4" fmla="*/ 5181507 h 5181507"/>
              <a:gd name="connsiteX5" fmla="*/ 48126 w 9243396"/>
              <a:gd name="connsiteY5" fmla="*/ 5181507 h 5181507"/>
              <a:gd name="connsiteX6" fmla="*/ 0 w 9243396"/>
              <a:gd name="connsiteY6" fmla="*/ 1480225 h 5181507"/>
              <a:gd name="connsiteX0" fmla="*/ 0 w 9243396"/>
              <a:gd name="connsiteY0" fmla="*/ 1480319 h 5181601"/>
              <a:gd name="connsiteX1" fmla="*/ 2373363 w 9243396"/>
              <a:gd name="connsiteY1" fmla="*/ 436 h 5181601"/>
              <a:gd name="connsiteX2" fmla="*/ 5537669 w 9243396"/>
              <a:gd name="connsiteY2" fmla="*/ 1372036 h 5181601"/>
              <a:gd name="connsiteX3" fmla="*/ 9243396 w 9243396"/>
              <a:gd name="connsiteY3" fmla="*/ 2117993 h 5181601"/>
              <a:gd name="connsiteX4" fmla="*/ 9207301 w 9243396"/>
              <a:gd name="connsiteY4" fmla="*/ 5181601 h 5181601"/>
              <a:gd name="connsiteX5" fmla="*/ 48126 w 9243396"/>
              <a:gd name="connsiteY5" fmla="*/ 5181601 h 5181601"/>
              <a:gd name="connsiteX6" fmla="*/ 0 w 9243396"/>
              <a:gd name="connsiteY6" fmla="*/ 1480319 h 5181601"/>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237 h 5181519"/>
              <a:gd name="connsiteX1" fmla="*/ 2373363 w 9231365"/>
              <a:gd name="connsiteY1" fmla="*/ 354 h 5181519"/>
              <a:gd name="connsiteX2" fmla="*/ 5537669 w 9231365"/>
              <a:gd name="connsiteY2" fmla="*/ 1371954 h 5181519"/>
              <a:gd name="connsiteX3" fmla="*/ 9231365 w 9231365"/>
              <a:gd name="connsiteY3" fmla="*/ 1985563 h 5181519"/>
              <a:gd name="connsiteX4" fmla="*/ 9207301 w 9231365"/>
              <a:gd name="connsiteY4" fmla="*/ 5181519 h 5181519"/>
              <a:gd name="connsiteX5" fmla="*/ 48126 w 9231365"/>
              <a:gd name="connsiteY5" fmla="*/ 5181519 h 5181519"/>
              <a:gd name="connsiteX6" fmla="*/ 0 w 9231365"/>
              <a:gd name="connsiteY6" fmla="*/ 1480237 h 5181519"/>
              <a:gd name="connsiteX0" fmla="*/ 0 w 9231365"/>
              <a:gd name="connsiteY0" fmla="*/ 1480660 h 5181942"/>
              <a:gd name="connsiteX1" fmla="*/ 2373363 w 9231365"/>
              <a:gd name="connsiteY1" fmla="*/ 777 h 5181942"/>
              <a:gd name="connsiteX2" fmla="*/ 5537669 w 9231365"/>
              <a:gd name="connsiteY2" fmla="*/ 1324251 h 5181942"/>
              <a:gd name="connsiteX3" fmla="*/ 9231365 w 9231365"/>
              <a:gd name="connsiteY3" fmla="*/ 1985986 h 5181942"/>
              <a:gd name="connsiteX4" fmla="*/ 9207301 w 9231365"/>
              <a:gd name="connsiteY4" fmla="*/ 5181942 h 5181942"/>
              <a:gd name="connsiteX5" fmla="*/ 48126 w 9231365"/>
              <a:gd name="connsiteY5" fmla="*/ 5181942 h 5181942"/>
              <a:gd name="connsiteX6" fmla="*/ 0 w 9231365"/>
              <a:gd name="connsiteY6" fmla="*/ 1480660 h 5181942"/>
              <a:gd name="connsiteX0" fmla="*/ 0 w 9231365"/>
              <a:gd name="connsiteY0" fmla="*/ 1480562 h 5181844"/>
              <a:gd name="connsiteX1" fmla="*/ 2373363 w 9231365"/>
              <a:gd name="connsiteY1" fmla="*/ 679 h 5181844"/>
              <a:gd name="connsiteX2" fmla="*/ 5537669 w 9231365"/>
              <a:gd name="connsiteY2" fmla="*/ 1324153 h 5181844"/>
              <a:gd name="connsiteX3" fmla="*/ 9231365 w 9231365"/>
              <a:gd name="connsiteY3" fmla="*/ 1985888 h 5181844"/>
              <a:gd name="connsiteX4" fmla="*/ 9207301 w 9231365"/>
              <a:gd name="connsiteY4" fmla="*/ 5181844 h 5181844"/>
              <a:gd name="connsiteX5" fmla="*/ 48126 w 9231365"/>
              <a:gd name="connsiteY5" fmla="*/ 5181844 h 5181844"/>
              <a:gd name="connsiteX6" fmla="*/ 0 w 9231365"/>
              <a:gd name="connsiteY6" fmla="*/ 1480562 h 5181844"/>
              <a:gd name="connsiteX0" fmla="*/ 0 w 9231365"/>
              <a:gd name="connsiteY0" fmla="*/ 1480562 h 5181844"/>
              <a:gd name="connsiteX1" fmla="*/ 2373363 w 9231365"/>
              <a:gd name="connsiteY1" fmla="*/ 679 h 5181844"/>
              <a:gd name="connsiteX2" fmla="*/ 5537669 w 9231365"/>
              <a:gd name="connsiteY2" fmla="*/ 1324153 h 5181844"/>
              <a:gd name="connsiteX3" fmla="*/ 9231365 w 9231365"/>
              <a:gd name="connsiteY3" fmla="*/ 1985888 h 5181844"/>
              <a:gd name="connsiteX4" fmla="*/ 9207301 w 9231365"/>
              <a:gd name="connsiteY4" fmla="*/ 5181844 h 5181844"/>
              <a:gd name="connsiteX5" fmla="*/ 48126 w 9231365"/>
              <a:gd name="connsiteY5" fmla="*/ 5181844 h 5181844"/>
              <a:gd name="connsiteX6" fmla="*/ 0 w 9231365"/>
              <a:gd name="connsiteY6" fmla="*/ 1480562 h 5181844"/>
              <a:gd name="connsiteX0" fmla="*/ 0 w 9231365"/>
              <a:gd name="connsiteY0" fmla="*/ 1484814 h 5186096"/>
              <a:gd name="connsiteX1" fmla="*/ 2373363 w 9231365"/>
              <a:gd name="connsiteY1" fmla="*/ 4931 h 5186096"/>
              <a:gd name="connsiteX2" fmla="*/ 5537669 w 9231365"/>
              <a:gd name="connsiteY2" fmla="*/ 1328405 h 5186096"/>
              <a:gd name="connsiteX3" fmla="*/ 9231365 w 9231365"/>
              <a:gd name="connsiteY3" fmla="*/ 1990140 h 5186096"/>
              <a:gd name="connsiteX4" fmla="*/ 9207301 w 9231365"/>
              <a:gd name="connsiteY4" fmla="*/ 5186096 h 5186096"/>
              <a:gd name="connsiteX5" fmla="*/ 48126 w 9231365"/>
              <a:gd name="connsiteY5" fmla="*/ 5186096 h 5186096"/>
              <a:gd name="connsiteX6" fmla="*/ 0 w 9231365"/>
              <a:gd name="connsiteY6" fmla="*/ 1484814 h 5186096"/>
              <a:gd name="connsiteX0" fmla="*/ 0 w 9231365"/>
              <a:gd name="connsiteY0" fmla="*/ 1519567 h 5220849"/>
              <a:gd name="connsiteX1" fmla="*/ 2662121 w 9231365"/>
              <a:gd name="connsiteY1" fmla="*/ 3589 h 5220849"/>
              <a:gd name="connsiteX2" fmla="*/ 5537669 w 9231365"/>
              <a:gd name="connsiteY2" fmla="*/ 1363158 h 5220849"/>
              <a:gd name="connsiteX3" fmla="*/ 9231365 w 9231365"/>
              <a:gd name="connsiteY3" fmla="*/ 2024893 h 5220849"/>
              <a:gd name="connsiteX4" fmla="*/ 9207301 w 9231365"/>
              <a:gd name="connsiteY4" fmla="*/ 5220849 h 5220849"/>
              <a:gd name="connsiteX5" fmla="*/ 48126 w 9231365"/>
              <a:gd name="connsiteY5" fmla="*/ 5220849 h 5220849"/>
              <a:gd name="connsiteX6" fmla="*/ 0 w 9231365"/>
              <a:gd name="connsiteY6" fmla="*/ 1519567 h 5220849"/>
              <a:gd name="connsiteX0" fmla="*/ 0 w 9231365"/>
              <a:gd name="connsiteY0" fmla="*/ 1395689 h 5217287"/>
              <a:gd name="connsiteX1" fmla="*/ 2662121 w 9231365"/>
              <a:gd name="connsiteY1" fmla="*/ 27 h 5217287"/>
              <a:gd name="connsiteX2" fmla="*/ 5537669 w 9231365"/>
              <a:gd name="connsiteY2" fmla="*/ 1359596 h 5217287"/>
              <a:gd name="connsiteX3" fmla="*/ 9231365 w 9231365"/>
              <a:gd name="connsiteY3" fmla="*/ 2021331 h 5217287"/>
              <a:gd name="connsiteX4" fmla="*/ 9207301 w 9231365"/>
              <a:gd name="connsiteY4" fmla="*/ 5217287 h 5217287"/>
              <a:gd name="connsiteX5" fmla="*/ 48126 w 9231365"/>
              <a:gd name="connsiteY5" fmla="*/ 5217287 h 5217287"/>
              <a:gd name="connsiteX6" fmla="*/ 0 w 9231365"/>
              <a:gd name="connsiteY6" fmla="*/ 1395689 h 5217287"/>
              <a:gd name="connsiteX0" fmla="*/ 0 w 9231365"/>
              <a:gd name="connsiteY0" fmla="*/ 1395689 h 5217287"/>
              <a:gd name="connsiteX1" fmla="*/ 2662121 w 9231365"/>
              <a:gd name="connsiteY1" fmla="*/ 27 h 5217287"/>
              <a:gd name="connsiteX2" fmla="*/ 5537669 w 9231365"/>
              <a:gd name="connsiteY2" fmla="*/ 1359596 h 5217287"/>
              <a:gd name="connsiteX3" fmla="*/ 9231365 w 9231365"/>
              <a:gd name="connsiteY3" fmla="*/ 2021331 h 5217287"/>
              <a:gd name="connsiteX4" fmla="*/ 9207301 w 9231365"/>
              <a:gd name="connsiteY4" fmla="*/ 5217287 h 5217287"/>
              <a:gd name="connsiteX5" fmla="*/ 48126 w 9231365"/>
              <a:gd name="connsiteY5" fmla="*/ 5217287 h 5217287"/>
              <a:gd name="connsiteX6" fmla="*/ 0 w 9231365"/>
              <a:gd name="connsiteY6" fmla="*/ 1395689 h 5217287"/>
              <a:gd name="connsiteX0" fmla="*/ 0 w 9231365"/>
              <a:gd name="connsiteY0" fmla="*/ 1395694 h 5217292"/>
              <a:gd name="connsiteX1" fmla="*/ 2662121 w 9231365"/>
              <a:gd name="connsiteY1" fmla="*/ 32 h 5217292"/>
              <a:gd name="connsiteX2" fmla="*/ 5537669 w 9231365"/>
              <a:gd name="connsiteY2" fmla="*/ 1359601 h 5217292"/>
              <a:gd name="connsiteX3" fmla="*/ 9231365 w 9231365"/>
              <a:gd name="connsiteY3" fmla="*/ 2021336 h 5217292"/>
              <a:gd name="connsiteX4" fmla="*/ 9207301 w 9231365"/>
              <a:gd name="connsiteY4" fmla="*/ 5217292 h 5217292"/>
              <a:gd name="connsiteX5" fmla="*/ 48126 w 9231365"/>
              <a:gd name="connsiteY5" fmla="*/ 5217292 h 5217292"/>
              <a:gd name="connsiteX6" fmla="*/ 0 w 9231365"/>
              <a:gd name="connsiteY6" fmla="*/ 1395694 h 5217292"/>
              <a:gd name="connsiteX0" fmla="*/ 0 w 9231365"/>
              <a:gd name="connsiteY0" fmla="*/ 1395697 h 5217295"/>
              <a:gd name="connsiteX1" fmla="*/ 2662121 w 9231365"/>
              <a:gd name="connsiteY1" fmla="*/ 35 h 5217295"/>
              <a:gd name="connsiteX2" fmla="*/ 5537669 w 9231365"/>
              <a:gd name="connsiteY2" fmla="*/ 1359604 h 5217295"/>
              <a:gd name="connsiteX3" fmla="*/ 9231365 w 9231365"/>
              <a:gd name="connsiteY3" fmla="*/ 2021339 h 5217295"/>
              <a:gd name="connsiteX4" fmla="*/ 9207301 w 9231365"/>
              <a:gd name="connsiteY4" fmla="*/ 5217295 h 5217295"/>
              <a:gd name="connsiteX5" fmla="*/ 48126 w 9231365"/>
              <a:gd name="connsiteY5" fmla="*/ 5217295 h 5217295"/>
              <a:gd name="connsiteX6" fmla="*/ 0 w 9231365"/>
              <a:gd name="connsiteY6" fmla="*/ 1395697 h 5217295"/>
              <a:gd name="connsiteX0" fmla="*/ 0 w 9231365"/>
              <a:gd name="connsiteY0" fmla="*/ 1399409 h 5221007"/>
              <a:gd name="connsiteX1" fmla="*/ 2662121 w 9231365"/>
              <a:gd name="connsiteY1" fmla="*/ 3747 h 5221007"/>
              <a:gd name="connsiteX2" fmla="*/ 5537669 w 9231365"/>
              <a:gd name="connsiteY2" fmla="*/ 1363316 h 5221007"/>
              <a:gd name="connsiteX3" fmla="*/ 9231365 w 9231365"/>
              <a:gd name="connsiteY3" fmla="*/ 2025051 h 5221007"/>
              <a:gd name="connsiteX4" fmla="*/ 9207301 w 9231365"/>
              <a:gd name="connsiteY4" fmla="*/ 5221007 h 5221007"/>
              <a:gd name="connsiteX5" fmla="*/ 48126 w 9231365"/>
              <a:gd name="connsiteY5" fmla="*/ 5221007 h 5221007"/>
              <a:gd name="connsiteX6" fmla="*/ 0 w 9231365"/>
              <a:gd name="connsiteY6" fmla="*/ 1399409 h 5221007"/>
              <a:gd name="connsiteX0" fmla="*/ 0 w 9231365"/>
              <a:gd name="connsiteY0" fmla="*/ 1399088 h 5220686"/>
              <a:gd name="connsiteX1" fmla="*/ 2662121 w 9231365"/>
              <a:gd name="connsiteY1" fmla="*/ 3426 h 5220686"/>
              <a:gd name="connsiteX2" fmla="*/ 5537669 w 9231365"/>
              <a:gd name="connsiteY2" fmla="*/ 1362995 h 5220686"/>
              <a:gd name="connsiteX3" fmla="*/ 9231365 w 9231365"/>
              <a:gd name="connsiteY3" fmla="*/ 2024730 h 5220686"/>
              <a:gd name="connsiteX4" fmla="*/ 9207301 w 9231365"/>
              <a:gd name="connsiteY4" fmla="*/ 5220686 h 5220686"/>
              <a:gd name="connsiteX5" fmla="*/ 48126 w 9231365"/>
              <a:gd name="connsiteY5" fmla="*/ 5220686 h 5220686"/>
              <a:gd name="connsiteX6" fmla="*/ 0 w 9231365"/>
              <a:gd name="connsiteY6" fmla="*/ 1399088 h 5220686"/>
              <a:gd name="connsiteX0" fmla="*/ 0 w 9231365"/>
              <a:gd name="connsiteY0" fmla="*/ 1399088 h 5220686"/>
              <a:gd name="connsiteX1" fmla="*/ 2662121 w 9231365"/>
              <a:gd name="connsiteY1" fmla="*/ 3426 h 5220686"/>
              <a:gd name="connsiteX2" fmla="*/ 5537669 w 9231365"/>
              <a:gd name="connsiteY2" fmla="*/ 1362995 h 5220686"/>
              <a:gd name="connsiteX3" fmla="*/ 9231365 w 9231365"/>
              <a:gd name="connsiteY3" fmla="*/ 2024730 h 5220686"/>
              <a:gd name="connsiteX4" fmla="*/ 9207301 w 9231365"/>
              <a:gd name="connsiteY4" fmla="*/ 5220686 h 5220686"/>
              <a:gd name="connsiteX5" fmla="*/ 48126 w 9231365"/>
              <a:gd name="connsiteY5" fmla="*/ 5220686 h 5220686"/>
              <a:gd name="connsiteX6" fmla="*/ 0 w 9231365"/>
              <a:gd name="connsiteY6" fmla="*/ 1399088 h 5220686"/>
              <a:gd name="connsiteX0" fmla="*/ 0 w 9231365"/>
              <a:gd name="connsiteY0" fmla="*/ 1398527 h 5220125"/>
              <a:gd name="connsiteX1" fmla="*/ 2662121 w 9231365"/>
              <a:gd name="connsiteY1" fmla="*/ 2865 h 5220125"/>
              <a:gd name="connsiteX2" fmla="*/ 5537669 w 9231365"/>
              <a:gd name="connsiteY2" fmla="*/ 1362434 h 5220125"/>
              <a:gd name="connsiteX3" fmla="*/ 9231365 w 9231365"/>
              <a:gd name="connsiteY3" fmla="*/ 1964012 h 5220125"/>
              <a:gd name="connsiteX4" fmla="*/ 9207301 w 9231365"/>
              <a:gd name="connsiteY4" fmla="*/ 5220125 h 5220125"/>
              <a:gd name="connsiteX5" fmla="*/ 48126 w 9231365"/>
              <a:gd name="connsiteY5" fmla="*/ 5220125 h 5220125"/>
              <a:gd name="connsiteX6" fmla="*/ 0 w 9231365"/>
              <a:gd name="connsiteY6" fmla="*/ 1398527 h 5220125"/>
              <a:gd name="connsiteX0" fmla="*/ 0 w 9231365"/>
              <a:gd name="connsiteY0" fmla="*/ 1399319 h 5220917"/>
              <a:gd name="connsiteX1" fmla="*/ 2662121 w 9231365"/>
              <a:gd name="connsiteY1" fmla="*/ 3657 h 5220917"/>
              <a:gd name="connsiteX2" fmla="*/ 5537669 w 9231365"/>
              <a:gd name="connsiteY2" fmla="*/ 1363226 h 5220917"/>
              <a:gd name="connsiteX3" fmla="*/ 9231365 w 9231365"/>
              <a:gd name="connsiteY3" fmla="*/ 1964804 h 5220917"/>
              <a:gd name="connsiteX4" fmla="*/ 9207301 w 9231365"/>
              <a:gd name="connsiteY4" fmla="*/ 5220917 h 5220917"/>
              <a:gd name="connsiteX5" fmla="*/ 48126 w 9231365"/>
              <a:gd name="connsiteY5" fmla="*/ 5220917 h 5220917"/>
              <a:gd name="connsiteX6" fmla="*/ 0 w 9231365"/>
              <a:gd name="connsiteY6" fmla="*/ 1399319 h 5220917"/>
              <a:gd name="connsiteX0" fmla="*/ 0 w 9231365"/>
              <a:gd name="connsiteY0" fmla="*/ 1399418 h 5221016"/>
              <a:gd name="connsiteX1" fmla="*/ 2662121 w 9231365"/>
              <a:gd name="connsiteY1" fmla="*/ 3756 h 5221016"/>
              <a:gd name="connsiteX2" fmla="*/ 5537669 w 9231365"/>
              <a:gd name="connsiteY2" fmla="*/ 1363325 h 5221016"/>
              <a:gd name="connsiteX3" fmla="*/ 9231365 w 9231365"/>
              <a:gd name="connsiteY3" fmla="*/ 1964903 h 5221016"/>
              <a:gd name="connsiteX4" fmla="*/ 9207301 w 9231365"/>
              <a:gd name="connsiteY4" fmla="*/ 5221016 h 5221016"/>
              <a:gd name="connsiteX5" fmla="*/ 48126 w 9231365"/>
              <a:gd name="connsiteY5" fmla="*/ 5221016 h 5221016"/>
              <a:gd name="connsiteX6" fmla="*/ 0 w 9231365"/>
              <a:gd name="connsiteY6" fmla="*/ 1399418 h 5221016"/>
              <a:gd name="connsiteX0" fmla="*/ 0 w 9231365"/>
              <a:gd name="connsiteY0" fmla="*/ 1399418 h 5221016"/>
              <a:gd name="connsiteX1" fmla="*/ 2662121 w 9231365"/>
              <a:gd name="connsiteY1" fmla="*/ 3756 h 5221016"/>
              <a:gd name="connsiteX2" fmla="*/ 5537669 w 9231365"/>
              <a:gd name="connsiteY2" fmla="*/ 1363325 h 5221016"/>
              <a:gd name="connsiteX3" fmla="*/ 9231365 w 9231365"/>
              <a:gd name="connsiteY3" fmla="*/ 1964903 h 5221016"/>
              <a:gd name="connsiteX4" fmla="*/ 9207301 w 9231365"/>
              <a:gd name="connsiteY4" fmla="*/ 5221016 h 5221016"/>
              <a:gd name="connsiteX5" fmla="*/ 48126 w 9231365"/>
              <a:gd name="connsiteY5" fmla="*/ 5221016 h 5221016"/>
              <a:gd name="connsiteX6" fmla="*/ 0 w 9231365"/>
              <a:gd name="connsiteY6" fmla="*/ 1399418 h 5221016"/>
              <a:gd name="connsiteX0" fmla="*/ 0 w 9231365"/>
              <a:gd name="connsiteY0" fmla="*/ 1399688 h 5221286"/>
              <a:gd name="connsiteX1" fmla="*/ 2662121 w 9231365"/>
              <a:gd name="connsiteY1" fmla="*/ 4026 h 5221286"/>
              <a:gd name="connsiteX2" fmla="*/ 5537669 w 9231365"/>
              <a:gd name="connsiteY2" fmla="*/ 1363595 h 5221286"/>
              <a:gd name="connsiteX3" fmla="*/ 9231365 w 9231365"/>
              <a:gd name="connsiteY3" fmla="*/ 1965173 h 5221286"/>
              <a:gd name="connsiteX4" fmla="*/ 9207301 w 9231365"/>
              <a:gd name="connsiteY4" fmla="*/ 5221286 h 5221286"/>
              <a:gd name="connsiteX5" fmla="*/ 48126 w 9231365"/>
              <a:gd name="connsiteY5" fmla="*/ 5221286 h 5221286"/>
              <a:gd name="connsiteX6" fmla="*/ 0 w 9231365"/>
              <a:gd name="connsiteY6" fmla="*/ 1399688 h 5221286"/>
              <a:gd name="connsiteX0" fmla="*/ 0 w 9219333"/>
              <a:gd name="connsiteY0" fmla="*/ 1215923 h 5217995"/>
              <a:gd name="connsiteX1" fmla="*/ 2650089 w 9219333"/>
              <a:gd name="connsiteY1" fmla="*/ 735 h 5217995"/>
              <a:gd name="connsiteX2" fmla="*/ 5525637 w 9219333"/>
              <a:gd name="connsiteY2" fmla="*/ 1360304 h 5217995"/>
              <a:gd name="connsiteX3" fmla="*/ 9219333 w 9219333"/>
              <a:gd name="connsiteY3" fmla="*/ 1961882 h 5217995"/>
              <a:gd name="connsiteX4" fmla="*/ 9195269 w 9219333"/>
              <a:gd name="connsiteY4" fmla="*/ 5217995 h 5217995"/>
              <a:gd name="connsiteX5" fmla="*/ 36094 w 9219333"/>
              <a:gd name="connsiteY5" fmla="*/ 5217995 h 5217995"/>
              <a:gd name="connsiteX6" fmla="*/ 0 w 9219333"/>
              <a:gd name="connsiteY6" fmla="*/ 1215923 h 5217995"/>
              <a:gd name="connsiteX0" fmla="*/ 0 w 9219333"/>
              <a:gd name="connsiteY0" fmla="*/ 1396225 h 5398297"/>
              <a:gd name="connsiteX1" fmla="*/ 2674153 w 9219333"/>
              <a:gd name="connsiteY1" fmla="*/ 563 h 5398297"/>
              <a:gd name="connsiteX2" fmla="*/ 5525637 w 9219333"/>
              <a:gd name="connsiteY2" fmla="*/ 1540606 h 5398297"/>
              <a:gd name="connsiteX3" fmla="*/ 9219333 w 9219333"/>
              <a:gd name="connsiteY3" fmla="*/ 2142184 h 5398297"/>
              <a:gd name="connsiteX4" fmla="*/ 9195269 w 9219333"/>
              <a:gd name="connsiteY4" fmla="*/ 5398297 h 5398297"/>
              <a:gd name="connsiteX5" fmla="*/ 36094 w 9219333"/>
              <a:gd name="connsiteY5" fmla="*/ 5398297 h 5398297"/>
              <a:gd name="connsiteX6" fmla="*/ 0 w 9219333"/>
              <a:gd name="connsiteY6" fmla="*/ 1396225 h 5398297"/>
              <a:gd name="connsiteX0" fmla="*/ 0 w 9219333"/>
              <a:gd name="connsiteY0" fmla="*/ 1395665 h 5397737"/>
              <a:gd name="connsiteX1" fmla="*/ 2674153 w 9219333"/>
              <a:gd name="connsiteY1" fmla="*/ 3 h 5397737"/>
              <a:gd name="connsiteX2" fmla="*/ 5585795 w 9219333"/>
              <a:gd name="connsiteY2" fmla="*/ 1383636 h 5397737"/>
              <a:gd name="connsiteX3" fmla="*/ 9219333 w 9219333"/>
              <a:gd name="connsiteY3" fmla="*/ 2141624 h 5397737"/>
              <a:gd name="connsiteX4" fmla="*/ 9195269 w 9219333"/>
              <a:gd name="connsiteY4" fmla="*/ 5397737 h 5397737"/>
              <a:gd name="connsiteX5" fmla="*/ 36094 w 9219333"/>
              <a:gd name="connsiteY5" fmla="*/ 5397737 h 5397737"/>
              <a:gd name="connsiteX6" fmla="*/ 0 w 9219333"/>
              <a:gd name="connsiteY6" fmla="*/ 1395665 h 5397737"/>
              <a:gd name="connsiteX0" fmla="*/ 0 w 9219333"/>
              <a:gd name="connsiteY0" fmla="*/ 1395665 h 5397737"/>
              <a:gd name="connsiteX1" fmla="*/ 2674153 w 9219333"/>
              <a:gd name="connsiteY1" fmla="*/ 3 h 5397737"/>
              <a:gd name="connsiteX2" fmla="*/ 5585795 w 9219333"/>
              <a:gd name="connsiteY2" fmla="*/ 1383636 h 5397737"/>
              <a:gd name="connsiteX3" fmla="*/ 9219333 w 9219333"/>
              <a:gd name="connsiteY3" fmla="*/ 2009276 h 5397737"/>
              <a:gd name="connsiteX4" fmla="*/ 9195269 w 9219333"/>
              <a:gd name="connsiteY4" fmla="*/ 5397737 h 5397737"/>
              <a:gd name="connsiteX5" fmla="*/ 36094 w 9219333"/>
              <a:gd name="connsiteY5" fmla="*/ 5397737 h 5397737"/>
              <a:gd name="connsiteX6" fmla="*/ 0 w 9219333"/>
              <a:gd name="connsiteY6" fmla="*/ 1395665 h 5397737"/>
              <a:gd name="connsiteX0" fmla="*/ 0 w 9219333"/>
              <a:gd name="connsiteY0" fmla="*/ 1395666 h 5397738"/>
              <a:gd name="connsiteX1" fmla="*/ 2674153 w 9219333"/>
              <a:gd name="connsiteY1" fmla="*/ 4 h 5397738"/>
              <a:gd name="connsiteX2" fmla="*/ 5585795 w 9219333"/>
              <a:gd name="connsiteY2" fmla="*/ 1383637 h 5397738"/>
              <a:gd name="connsiteX3" fmla="*/ 9219333 w 9219333"/>
              <a:gd name="connsiteY3" fmla="*/ 2009277 h 5397738"/>
              <a:gd name="connsiteX4" fmla="*/ 9195269 w 9219333"/>
              <a:gd name="connsiteY4" fmla="*/ 5397738 h 5397738"/>
              <a:gd name="connsiteX5" fmla="*/ 36094 w 9219333"/>
              <a:gd name="connsiteY5" fmla="*/ 5397738 h 5397738"/>
              <a:gd name="connsiteX6" fmla="*/ 0 w 9219333"/>
              <a:gd name="connsiteY6" fmla="*/ 1395666 h 5397738"/>
              <a:gd name="connsiteX0" fmla="*/ 0 w 9219333"/>
              <a:gd name="connsiteY0" fmla="*/ 1397014 h 5399086"/>
              <a:gd name="connsiteX1" fmla="*/ 2674153 w 9219333"/>
              <a:gd name="connsiteY1" fmla="*/ 1352 h 5399086"/>
              <a:gd name="connsiteX2" fmla="*/ 5585795 w 9219333"/>
              <a:gd name="connsiteY2" fmla="*/ 1384985 h 5399086"/>
              <a:gd name="connsiteX3" fmla="*/ 9219333 w 9219333"/>
              <a:gd name="connsiteY3" fmla="*/ 2010625 h 5399086"/>
              <a:gd name="connsiteX4" fmla="*/ 9195269 w 9219333"/>
              <a:gd name="connsiteY4" fmla="*/ 5399086 h 5399086"/>
              <a:gd name="connsiteX5" fmla="*/ 36094 w 9219333"/>
              <a:gd name="connsiteY5" fmla="*/ 5399086 h 5399086"/>
              <a:gd name="connsiteX6" fmla="*/ 0 w 9219333"/>
              <a:gd name="connsiteY6" fmla="*/ 1397014 h 5399086"/>
              <a:gd name="connsiteX0" fmla="*/ 0 w 9219333"/>
              <a:gd name="connsiteY0" fmla="*/ 1397014 h 5399086"/>
              <a:gd name="connsiteX1" fmla="*/ 2674153 w 9219333"/>
              <a:gd name="connsiteY1" fmla="*/ 1352 h 5399086"/>
              <a:gd name="connsiteX2" fmla="*/ 5585795 w 9219333"/>
              <a:gd name="connsiteY2" fmla="*/ 1384985 h 5399086"/>
              <a:gd name="connsiteX3" fmla="*/ 9219333 w 9219333"/>
              <a:gd name="connsiteY3" fmla="*/ 2010625 h 5399086"/>
              <a:gd name="connsiteX4" fmla="*/ 9195269 w 9219333"/>
              <a:gd name="connsiteY4" fmla="*/ 5399086 h 5399086"/>
              <a:gd name="connsiteX5" fmla="*/ 36094 w 9219333"/>
              <a:gd name="connsiteY5" fmla="*/ 5399086 h 5399086"/>
              <a:gd name="connsiteX6" fmla="*/ 0 w 9219333"/>
              <a:gd name="connsiteY6" fmla="*/ 1397014 h 5399086"/>
              <a:gd name="connsiteX0" fmla="*/ 0 w 9219333"/>
              <a:gd name="connsiteY0" fmla="*/ 1396633 h 5398705"/>
              <a:gd name="connsiteX1" fmla="*/ 2674153 w 9219333"/>
              <a:gd name="connsiteY1" fmla="*/ 971 h 5398705"/>
              <a:gd name="connsiteX2" fmla="*/ 5585795 w 9219333"/>
              <a:gd name="connsiteY2" fmla="*/ 1384604 h 5398705"/>
              <a:gd name="connsiteX3" fmla="*/ 9219333 w 9219333"/>
              <a:gd name="connsiteY3" fmla="*/ 1962118 h 5398705"/>
              <a:gd name="connsiteX4" fmla="*/ 9195269 w 9219333"/>
              <a:gd name="connsiteY4" fmla="*/ 5398705 h 5398705"/>
              <a:gd name="connsiteX5" fmla="*/ 36094 w 9219333"/>
              <a:gd name="connsiteY5" fmla="*/ 5398705 h 5398705"/>
              <a:gd name="connsiteX6" fmla="*/ 0 w 9219333"/>
              <a:gd name="connsiteY6" fmla="*/ 1396633 h 5398705"/>
              <a:gd name="connsiteX0" fmla="*/ 0 w 9219333"/>
              <a:gd name="connsiteY0" fmla="*/ 1396633 h 5398705"/>
              <a:gd name="connsiteX1" fmla="*/ 2674153 w 9219333"/>
              <a:gd name="connsiteY1" fmla="*/ 971 h 5398705"/>
              <a:gd name="connsiteX2" fmla="*/ 5585795 w 9219333"/>
              <a:gd name="connsiteY2" fmla="*/ 1384604 h 5398705"/>
              <a:gd name="connsiteX3" fmla="*/ 9219333 w 9219333"/>
              <a:gd name="connsiteY3" fmla="*/ 1962118 h 5398705"/>
              <a:gd name="connsiteX4" fmla="*/ 9195269 w 9219333"/>
              <a:gd name="connsiteY4" fmla="*/ 5398705 h 5398705"/>
              <a:gd name="connsiteX5" fmla="*/ 36094 w 9219333"/>
              <a:gd name="connsiteY5" fmla="*/ 5398705 h 5398705"/>
              <a:gd name="connsiteX6" fmla="*/ 0 w 9219333"/>
              <a:gd name="connsiteY6" fmla="*/ 1396633 h 5398705"/>
              <a:gd name="connsiteX0" fmla="*/ 0 w 9219333"/>
              <a:gd name="connsiteY0" fmla="*/ 1396945 h 5399017"/>
              <a:gd name="connsiteX1" fmla="*/ 2674153 w 9219333"/>
              <a:gd name="connsiteY1" fmla="*/ 1283 h 5399017"/>
              <a:gd name="connsiteX2" fmla="*/ 5585795 w 9219333"/>
              <a:gd name="connsiteY2" fmla="*/ 1384916 h 5399017"/>
              <a:gd name="connsiteX3" fmla="*/ 9219333 w 9219333"/>
              <a:gd name="connsiteY3" fmla="*/ 1962430 h 5399017"/>
              <a:gd name="connsiteX4" fmla="*/ 9195269 w 9219333"/>
              <a:gd name="connsiteY4" fmla="*/ 5399017 h 5399017"/>
              <a:gd name="connsiteX5" fmla="*/ 36094 w 9219333"/>
              <a:gd name="connsiteY5" fmla="*/ 5399017 h 5399017"/>
              <a:gd name="connsiteX6" fmla="*/ 0 w 9219333"/>
              <a:gd name="connsiteY6" fmla="*/ 1396945 h 5399017"/>
              <a:gd name="connsiteX0" fmla="*/ 0 w 9219333"/>
              <a:gd name="connsiteY0" fmla="*/ 1396945 h 5399017"/>
              <a:gd name="connsiteX1" fmla="*/ 2674153 w 9219333"/>
              <a:gd name="connsiteY1" fmla="*/ 1283 h 5399017"/>
              <a:gd name="connsiteX2" fmla="*/ 5585795 w 9219333"/>
              <a:gd name="connsiteY2" fmla="*/ 1384916 h 5399017"/>
              <a:gd name="connsiteX3" fmla="*/ 9219333 w 9219333"/>
              <a:gd name="connsiteY3" fmla="*/ 1962430 h 5399017"/>
              <a:gd name="connsiteX4" fmla="*/ 9195269 w 9219333"/>
              <a:gd name="connsiteY4" fmla="*/ 5399017 h 5399017"/>
              <a:gd name="connsiteX5" fmla="*/ 36094 w 9219333"/>
              <a:gd name="connsiteY5" fmla="*/ 5399017 h 5399017"/>
              <a:gd name="connsiteX6" fmla="*/ 0 w 9219333"/>
              <a:gd name="connsiteY6" fmla="*/ 1396945 h 5399017"/>
              <a:gd name="connsiteX0" fmla="*/ 0 w 9219333"/>
              <a:gd name="connsiteY0" fmla="*/ 1400187 h 5402259"/>
              <a:gd name="connsiteX1" fmla="*/ 2674153 w 9219333"/>
              <a:gd name="connsiteY1" fmla="*/ 4525 h 5402259"/>
              <a:gd name="connsiteX2" fmla="*/ 5585795 w 9219333"/>
              <a:gd name="connsiteY2" fmla="*/ 1388158 h 5402259"/>
              <a:gd name="connsiteX3" fmla="*/ 9219333 w 9219333"/>
              <a:gd name="connsiteY3" fmla="*/ 1965672 h 5402259"/>
              <a:gd name="connsiteX4" fmla="*/ 9195269 w 9219333"/>
              <a:gd name="connsiteY4" fmla="*/ 5402259 h 5402259"/>
              <a:gd name="connsiteX5" fmla="*/ 36094 w 9219333"/>
              <a:gd name="connsiteY5" fmla="*/ 5402259 h 5402259"/>
              <a:gd name="connsiteX6" fmla="*/ 0 w 9219333"/>
              <a:gd name="connsiteY6" fmla="*/ 1400187 h 5402259"/>
              <a:gd name="connsiteX0" fmla="*/ 10488 w 9229821"/>
              <a:gd name="connsiteY0" fmla="*/ 1400187 h 5426411"/>
              <a:gd name="connsiteX1" fmla="*/ 2684641 w 9229821"/>
              <a:gd name="connsiteY1" fmla="*/ 4525 h 5426411"/>
              <a:gd name="connsiteX2" fmla="*/ 5596283 w 9229821"/>
              <a:gd name="connsiteY2" fmla="*/ 1388158 h 5426411"/>
              <a:gd name="connsiteX3" fmla="*/ 9229821 w 9229821"/>
              <a:gd name="connsiteY3" fmla="*/ 1965672 h 5426411"/>
              <a:gd name="connsiteX4" fmla="*/ 9205757 w 9229821"/>
              <a:gd name="connsiteY4" fmla="*/ 5402259 h 5426411"/>
              <a:gd name="connsiteX5" fmla="*/ 0 w 9229821"/>
              <a:gd name="connsiteY5" fmla="*/ 5426411 h 5426411"/>
              <a:gd name="connsiteX6" fmla="*/ 10488 w 9229821"/>
              <a:gd name="connsiteY6" fmla="*/ 1400187 h 5426411"/>
              <a:gd name="connsiteX0" fmla="*/ 0 w 9219333"/>
              <a:gd name="connsiteY0" fmla="*/ 1400187 h 5426411"/>
              <a:gd name="connsiteX1" fmla="*/ 2674153 w 9219333"/>
              <a:gd name="connsiteY1" fmla="*/ 4525 h 5426411"/>
              <a:gd name="connsiteX2" fmla="*/ 5585795 w 9219333"/>
              <a:gd name="connsiteY2" fmla="*/ 1388158 h 5426411"/>
              <a:gd name="connsiteX3" fmla="*/ 9219333 w 9219333"/>
              <a:gd name="connsiteY3" fmla="*/ 1965672 h 5426411"/>
              <a:gd name="connsiteX4" fmla="*/ 9195269 w 9219333"/>
              <a:gd name="connsiteY4" fmla="*/ 5402259 h 5426411"/>
              <a:gd name="connsiteX5" fmla="*/ 12803 w 9219333"/>
              <a:gd name="connsiteY5" fmla="*/ 5426411 h 5426411"/>
              <a:gd name="connsiteX6" fmla="*/ 0 w 9219333"/>
              <a:gd name="connsiteY6" fmla="*/ 1400187 h 5426411"/>
              <a:gd name="connsiteX0" fmla="*/ 11116 w 9230449"/>
              <a:gd name="connsiteY0" fmla="*/ 1400187 h 5426411"/>
              <a:gd name="connsiteX1" fmla="*/ 2685269 w 9230449"/>
              <a:gd name="connsiteY1" fmla="*/ 4525 h 5426411"/>
              <a:gd name="connsiteX2" fmla="*/ 5596911 w 9230449"/>
              <a:gd name="connsiteY2" fmla="*/ 1388158 h 5426411"/>
              <a:gd name="connsiteX3" fmla="*/ 9230449 w 9230449"/>
              <a:gd name="connsiteY3" fmla="*/ 1965672 h 5426411"/>
              <a:gd name="connsiteX4" fmla="*/ 9206385 w 9230449"/>
              <a:gd name="connsiteY4" fmla="*/ 5402259 h 5426411"/>
              <a:gd name="connsiteX5" fmla="*/ 628 w 9230449"/>
              <a:gd name="connsiteY5" fmla="*/ 5426411 h 5426411"/>
              <a:gd name="connsiteX6" fmla="*/ 11116 w 9230449"/>
              <a:gd name="connsiteY6" fmla="*/ 1400187 h 5426411"/>
              <a:gd name="connsiteX0" fmla="*/ 225 w 9219558"/>
              <a:gd name="connsiteY0" fmla="*/ 1400187 h 5438486"/>
              <a:gd name="connsiteX1" fmla="*/ 2674378 w 9219558"/>
              <a:gd name="connsiteY1" fmla="*/ 4525 h 5438486"/>
              <a:gd name="connsiteX2" fmla="*/ 5586020 w 9219558"/>
              <a:gd name="connsiteY2" fmla="*/ 1388158 h 5438486"/>
              <a:gd name="connsiteX3" fmla="*/ 9219558 w 9219558"/>
              <a:gd name="connsiteY3" fmla="*/ 1965672 h 5438486"/>
              <a:gd name="connsiteX4" fmla="*/ 9195494 w 9219558"/>
              <a:gd name="connsiteY4" fmla="*/ 5402259 h 5438486"/>
              <a:gd name="connsiteX5" fmla="*/ 1383 w 9219558"/>
              <a:gd name="connsiteY5" fmla="*/ 5438486 h 5438486"/>
              <a:gd name="connsiteX6" fmla="*/ 225 w 9219558"/>
              <a:gd name="connsiteY6" fmla="*/ 1400187 h 5438486"/>
              <a:gd name="connsiteX0" fmla="*/ 0 w 9219333"/>
              <a:gd name="connsiteY0" fmla="*/ 1400187 h 5402259"/>
              <a:gd name="connsiteX1" fmla="*/ 2674153 w 9219333"/>
              <a:gd name="connsiteY1" fmla="*/ 4525 h 5402259"/>
              <a:gd name="connsiteX2" fmla="*/ 5585795 w 9219333"/>
              <a:gd name="connsiteY2" fmla="*/ 1388158 h 5402259"/>
              <a:gd name="connsiteX3" fmla="*/ 9219333 w 9219333"/>
              <a:gd name="connsiteY3" fmla="*/ 1965672 h 5402259"/>
              <a:gd name="connsiteX4" fmla="*/ 9195269 w 9219333"/>
              <a:gd name="connsiteY4" fmla="*/ 5402259 h 5402259"/>
              <a:gd name="connsiteX5" fmla="*/ 58781 w 9219333"/>
              <a:gd name="connsiteY5" fmla="*/ 5371568 h 5402259"/>
              <a:gd name="connsiteX6" fmla="*/ 0 w 9219333"/>
              <a:gd name="connsiteY6" fmla="*/ 1400187 h 5402259"/>
              <a:gd name="connsiteX0" fmla="*/ 4565 w 9223898"/>
              <a:gd name="connsiteY0" fmla="*/ 1400187 h 5409807"/>
              <a:gd name="connsiteX1" fmla="*/ 2678718 w 9223898"/>
              <a:gd name="connsiteY1" fmla="*/ 4525 h 5409807"/>
              <a:gd name="connsiteX2" fmla="*/ 5590360 w 9223898"/>
              <a:gd name="connsiteY2" fmla="*/ 1388158 h 5409807"/>
              <a:gd name="connsiteX3" fmla="*/ 9223898 w 9223898"/>
              <a:gd name="connsiteY3" fmla="*/ 1965672 h 5409807"/>
              <a:gd name="connsiteX4" fmla="*/ 9199834 w 9223898"/>
              <a:gd name="connsiteY4" fmla="*/ 5402259 h 5409807"/>
              <a:gd name="connsiteX5" fmla="*/ 921 w 9223898"/>
              <a:gd name="connsiteY5" fmla="*/ 5409807 h 5409807"/>
              <a:gd name="connsiteX6" fmla="*/ 4565 w 9223898"/>
              <a:gd name="connsiteY6" fmla="*/ 1400187 h 5409807"/>
              <a:gd name="connsiteX0" fmla="*/ 4565 w 9223898"/>
              <a:gd name="connsiteY0" fmla="*/ 1400187 h 5409807"/>
              <a:gd name="connsiteX1" fmla="*/ 2678718 w 9223898"/>
              <a:gd name="connsiteY1" fmla="*/ 4525 h 5409807"/>
              <a:gd name="connsiteX2" fmla="*/ 5590360 w 9223898"/>
              <a:gd name="connsiteY2" fmla="*/ 1388158 h 5409807"/>
              <a:gd name="connsiteX3" fmla="*/ 9223898 w 9223898"/>
              <a:gd name="connsiteY3" fmla="*/ 1965672 h 5409807"/>
              <a:gd name="connsiteX4" fmla="*/ 9079788 w 9223898"/>
              <a:gd name="connsiteY4" fmla="*/ 5254083 h 5409807"/>
              <a:gd name="connsiteX5" fmla="*/ 921 w 9223898"/>
              <a:gd name="connsiteY5" fmla="*/ 5409807 h 5409807"/>
              <a:gd name="connsiteX6" fmla="*/ 4565 w 9223898"/>
              <a:gd name="connsiteY6" fmla="*/ 1400187 h 5409807"/>
              <a:gd name="connsiteX0" fmla="*/ 4565 w 9229434"/>
              <a:gd name="connsiteY0" fmla="*/ 1400187 h 5409807"/>
              <a:gd name="connsiteX1" fmla="*/ 2678718 w 9229434"/>
              <a:gd name="connsiteY1" fmla="*/ 4525 h 5409807"/>
              <a:gd name="connsiteX2" fmla="*/ 5590360 w 9229434"/>
              <a:gd name="connsiteY2" fmla="*/ 1388158 h 5409807"/>
              <a:gd name="connsiteX3" fmla="*/ 9223898 w 9229434"/>
              <a:gd name="connsiteY3" fmla="*/ 1965672 h 5409807"/>
              <a:gd name="connsiteX4" fmla="*/ 9228645 w 9229434"/>
              <a:gd name="connsiteY4" fmla="*/ 5407039 h 5409807"/>
              <a:gd name="connsiteX5" fmla="*/ 921 w 9229434"/>
              <a:gd name="connsiteY5" fmla="*/ 5409807 h 5409807"/>
              <a:gd name="connsiteX6" fmla="*/ 4565 w 9229434"/>
              <a:gd name="connsiteY6" fmla="*/ 1400187 h 5409807"/>
              <a:gd name="connsiteX0" fmla="*/ 4565 w 9229434"/>
              <a:gd name="connsiteY0" fmla="*/ 1399152 h 5408772"/>
              <a:gd name="connsiteX1" fmla="*/ 2678718 w 9229434"/>
              <a:gd name="connsiteY1" fmla="*/ 3490 h 5408772"/>
              <a:gd name="connsiteX2" fmla="*/ 5590360 w 9229434"/>
              <a:gd name="connsiteY2" fmla="*/ 1387123 h 5408772"/>
              <a:gd name="connsiteX3" fmla="*/ 9223898 w 9229434"/>
              <a:gd name="connsiteY3" fmla="*/ 1969416 h 5408772"/>
              <a:gd name="connsiteX4" fmla="*/ 9228645 w 9229434"/>
              <a:gd name="connsiteY4" fmla="*/ 5406004 h 5408772"/>
              <a:gd name="connsiteX5" fmla="*/ 921 w 9229434"/>
              <a:gd name="connsiteY5" fmla="*/ 5408772 h 5408772"/>
              <a:gd name="connsiteX6" fmla="*/ 4565 w 9229434"/>
              <a:gd name="connsiteY6" fmla="*/ 1399152 h 5408772"/>
              <a:gd name="connsiteX0" fmla="*/ 224 w 9229895"/>
              <a:gd name="connsiteY0" fmla="*/ 1400449 h 5405288"/>
              <a:gd name="connsiteX1" fmla="*/ 2679179 w 9229895"/>
              <a:gd name="connsiteY1" fmla="*/ 6 h 5405288"/>
              <a:gd name="connsiteX2" fmla="*/ 5590821 w 9229895"/>
              <a:gd name="connsiteY2" fmla="*/ 1383639 h 5405288"/>
              <a:gd name="connsiteX3" fmla="*/ 9224359 w 9229895"/>
              <a:gd name="connsiteY3" fmla="*/ 1965932 h 5405288"/>
              <a:gd name="connsiteX4" fmla="*/ 9229106 w 9229895"/>
              <a:gd name="connsiteY4" fmla="*/ 5402520 h 5405288"/>
              <a:gd name="connsiteX5" fmla="*/ 1382 w 9229895"/>
              <a:gd name="connsiteY5" fmla="*/ 5405288 h 5405288"/>
              <a:gd name="connsiteX6" fmla="*/ 224 w 9229895"/>
              <a:gd name="connsiteY6" fmla="*/ 1400449 h 5405288"/>
              <a:gd name="connsiteX0" fmla="*/ 157384 w 9228594"/>
              <a:gd name="connsiteY0" fmla="*/ 1371769 h 5405287"/>
              <a:gd name="connsiteX1" fmla="*/ 2677878 w 9228594"/>
              <a:gd name="connsiteY1" fmla="*/ 5 h 5405287"/>
              <a:gd name="connsiteX2" fmla="*/ 5589520 w 9228594"/>
              <a:gd name="connsiteY2" fmla="*/ 1383638 h 5405287"/>
              <a:gd name="connsiteX3" fmla="*/ 9223058 w 9228594"/>
              <a:gd name="connsiteY3" fmla="*/ 1965931 h 5405287"/>
              <a:gd name="connsiteX4" fmla="*/ 9227805 w 9228594"/>
              <a:gd name="connsiteY4" fmla="*/ 5402519 h 5405287"/>
              <a:gd name="connsiteX5" fmla="*/ 81 w 9228594"/>
              <a:gd name="connsiteY5" fmla="*/ 5405287 h 5405287"/>
              <a:gd name="connsiteX6" fmla="*/ 157384 w 9228594"/>
              <a:gd name="connsiteY6" fmla="*/ 1371769 h 5405287"/>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3702 h 5406780"/>
              <a:gd name="connsiteX1" fmla="*/ 2679179 w 9229895"/>
              <a:gd name="connsiteY1" fmla="*/ 1498 h 5406780"/>
              <a:gd name="connsiteX2" fmla="*/ 5590821 w 9229895"/>
              <a:gd name="connsiteY2" fmla="*/ 1385131 h 5406780"/>
              <a:gd name="connsiteX3" fmla="*/ 9224359 w 9229895"/>
              <a:gd name="connsiteY3" fmla="*/ 1967424 h 5406780"/>
              <a:gd name="connsiteX4" fmla="*/ 9229106 w 9229895"/>
              <a:gd name="connsiteY4" fmla="*/ 5404012 h 5406780"/>
              <a:gd name="connsiteX5" fmla="*/ 1382 w 9229895"/>
              <a:gd name="connsiteY5" fmla="*/ 5406780 h 5406780"/>
              <a:gd name="connsiteX6" fmla="*/ 223 w 9229895"/>
              <a:gd name="connsiteY6" fmla="*/ 1363702 h 5406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29895" h="5406780">
                <a:moveTo>
                  <a:pt x="223" y="1363702"/>
                </a:moveTo>
                <a:cubicBezTo>
                  <a:pt x="776784" y="694686"/>
                  <a:pt x="1565447" y="46228"/>
                  <a:pt x="2679179" y="1498"/>
                </a:cubicBezTo>
                <a:cubicBezTo>
                  <a:pt x="3792911" y="-43232"/>
                  <a:pt x="4924544" y="924647"/>
                  <a:pt x="5590821" y="1385131"/>
                </a:cubicBezTo>
                <a:cubicBezTo>
                  <a:pt x="6257098" y="1845615"/>
                  <a:pt x="7574028" y="2886575"/>
                  <a:pt x="9224359" y="1967424"/>
                </a:cubicBezTo>
                <a:cubicBezTo>
                  <a:pt x="9220349" y="2940500"/>
                  <a:pt x="9233116" y="4430936"/>
                  <a:pt x="9229106" y="5404012"/>
                </a:cubicBezTo>
                <a:lnTo>
                  <a:pt x="1382" y="5406780"/>
                </a:lnTo>
                <a:cubicBezTo>
                  <a:pt x="-2886" y="4064705"/>
                  <a:pt x="4491" y="2705777"/>
                  <a:pt x="223" y="1363702"/>
                </a:cubicBezTo>
                <a:close/>
              </a:path>
            </a:pathLst>
          </a:custGeom>
          <a:gradFill flip="none" rotWithShape="1">
            <a:gsLst>
              <a:gs pos="0">
                <a:schemeClr val="bg1">
                  <a:lumMod val="85000"/>
                </a:schemeClr>
              </a:gs>
              <a:gs pos="29000">
                <a:srgbClr val="F3F3F3"/>
              </a:gs>
              <a:gs pos="82000">
                <a:schemeClr val="bg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AC392DC9-9688-4E44-A90B-C333AD8FEA09}" type="slidenum">
              <a:rPr lang="en-US" smtClean="0"/>
              <a:t>‹#›</a:t>
            </a:fld>
            <a:endParaRPr lang="en-US" dirty="0"/>
          </a:p>
        </p:txBody>
      </p:sp>
      <p:sp>
        <p:nvSpPr>
          <p:cNvPr id="13" name="Text Placeholder 12"/>
          <p:cNvSpPr>
            <a:spLocks noGrp="1"/>
          </p:cNvSpPr>
          <p:nvPr>
            <p:ph type="body" sz="quarter" idx="13" hasCustomPrompt="1"/>
          </p:nvPr>
        </p:nvSpPr>
        <p:spPr>
          <a:xfrm>
            <a:off x="2743199" y="1828800"/>
            <a:ext cx="2057401" cy="1752600"/>
          </a:xfrm>
        </p:spPr>
        <p:txBody>
          <a:bodyPr anchor="ctr" anchorCtr="0">
            <a:noAutofit/>
          </a:bodyPr>
          <a:lstStyle>
            <a:lvl1pPr marL="0" indent="0" algn="ctr">
              <a:buFontTx/>
              <a:buNone/>
              <a:defRPr sz="11500" b="0" i="0" baseline="0">
                <a:solidFill>
                  <a:srgbClr val="A0B94F"/>
                </a:solidFill>
                <a:effectLst/>
                <a:latin typeface="Adobe Fan Heiti Std B" pitchFamily="34" charset="-128"/>
                <a:ea typeface="Adobe Fan Heiti Std B" pitchFamily="34" charset="-128"/>
              </a:defRPr>
            </a:lvl1pPr>
          </a:lstStyle>
          <a:p>
            <a:pPr lvl="0"/>
            <a:r>
              <a:rPr lang="en-US" dirty="0"/>
              <a:t>1</a:t>
            </a:r>
          </a:p>
        </p:txBody>
      </p:sp>
      <p:sp>
        <p:nvSpPr>
          <p:cNvPr id="11" name="Subtitle 2"/>
          <p:cNvSpPr txBox="1">
            <a:spLocks/>
          </p:cNvSpPr>
          <p:nvPr userDrawn="1"/>
        </p:nvSpPr>
        <p:spPr>
          <a:xfrm>
            <a:off x="457200" y="2209800"/>
            <a:ext cx="2971800" cy="1066800"/>
          </a:xfrm>
          <a:prstGeom prst="rect">
            <a:avLst/>
          </a:prstGeom>
          <a:noFill/>
        </p:spPr>
        <p:txBody>
          <a:bodyPr vert="horz" lIns="91440" tIns="45720" rIns="91440" bIns="45720" rtlCol="0">
            <a:normAutofit/>
          </a:bodyPr>
          <a:lstStyle>
            <a:lvl1pPr marL="0" indent="0" algn="l" defTabSz="914400" rtl="0" eaLnBrk="1" latinLnBrk="0" hangingPunct="1">
              <a:lnSpc>
                <a:spcPts val="6800"/>
              </a:lnSpc>
              <a:spcBef>
                <a:spcPts val="600"/>
              </a:spcBef>
              <a:spcAft>
                <a:spcPts val="600"/>
              </a:spcAft>
              <a:buFont typeface="Arial" pitchFamily="34" charset="0"/>
              <a:buNone/>
              <a:defRPr sz="6600" kern="1200" baseline="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3600" dirty="0">
                <a:solidFill>
                  <a:schemeClr val="bg1">
                    <a:lumMod val="50000"/>
                  </a:schemeClr>
                </a:solidFill>
              </a:rPr>
              <a:t>PLUG</a:t>
            </a:r>
            <a:r>
              <a:rPr lang="en-US" sz="3600" baseline="0" dirty="0">
                <a:solidFill>
                  <a:schemeClr val="bg1">
                    <a:lumMod val="50000"/>
                  </a:schemeClr>
                </a:solidFill>
              </a:rPr>
              <a:t> IT IN</a:t>
            </a:r>
            <a:endParaRPr lang="en-US" sz="3600" dirty="0">
              <a:solidFill>
                <a:schemeClr val="bg1">
                  <a:lumMod val="50000"/>
                </a:schemeClr>
              </a:solidFill>
            </a:endParaRPr>
          </a:p>
        </p:txBody>
      </p:sp>
      <p:cxnSp>
        <p:nvCxnSpPr>
          <p:cNvPr id="14" name="Straight Connector 13"/>
          <p:cNvCxnSpPr/>
          <p:nvPr userDrawn="1"/>
        </p:nvCxnSpPr>
        <p:spPr>
          <a:xfrm flipH="1">
            <a:off x="3200400" y="3429000"/>
            <a:ext cx="11430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Subtitle 2"/>
          <p:cNvSpPr>
            <a:spLocks noGrp="1"/>
          </p:cNvSpPr>
          <p:nvPr>
            <p:ph type="subTitle" idx="1" hasCustomPrompt="1"/>
          </p:nvPr>
        </p:nvSpPr>
        <p:spPr>
          <a:xfrm>
            <a:off x="609600" y="3886200"/>
            <a:ext cx="8382000" cy="2819400"/>
          </a:xfrm>
        </p:spPr>
        <p:txBody>
          <a:bodyPr>
            <a:normAutofit/>
          </a:bodyPr>
          <a:lstStyle>
            <a:lvl1pPr marL="0" indent="0" algn="l">
              <a:lnSpc>
                <a:spcPts val="6000"/>
              </a:lnSpc>
              <a:spcBef>
                <a:spcPts val="600"/>
              </a:spcBef>
              <a:spcAft>
                <a:spcPts val="600"/>
              </a:spcAft>
              <a:buNone/>
              <a:defRPr sz="7200" baseline="0">
                <a:solidFill>
                  <a:srgbClr val="D74B13"/>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Enter Chapter Title</a:t>
            </a:r>
          </a:p>
        </p:txBody>
      </p:sp>
    </p:spTree>
    <p:extLst>
      <p:ext uri="{BB962C8B-B14F-4D97-AF65-F5344CB8AC3E}">
        <p14:creationId xmlns:p14="http://schemas.microsoft.com/office/powerpoint/2010/main" val="41516290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_Topic Level2">
    <p:spTree>
      <p:nvGrpSpPr>
        <p:cNvPr id="1" name=""/>
        <p:cNvGrpSpPr/>
        <p:nvPr/>
      </p:nvGrpSpPr>
      <p:grpSpPr>
        <a:xfrm>
          <a:off x="0" y="0"/>
          <a:ext cx="0" cy="0"/>
          <a:chOff x="0" y="0"/>
          <a:chExt cx="0" cy="0"/>
        </a:xfrm>
      </p:grpSpPr>
      <p:sp>
        <p:nvSpPr>
          <p:cNvPr id="13" name="Rectangle 12"/>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057400" y="304800"/>
            <a:ext cx="6553199" cy="1676400"/>
          </a:xfrm>
        </p:spPr>
        <p:txBody>
          <a:bodyPr>
            <a:normAutofit/>
          </a:bodyPr>
          <a:lstStyle>
            <a:lvl1pPr marL="0" indent="0" algn="l">
              <a:spcBef>
                <a:spcPts val="600"/>
              </a:spcBef>
              <a:spcAft>
                <a:spcPts val="600"/>
              </a:spcAft>
              <a:buNone/>
              <a:defRPr sz="4400"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sp>
        <p:nvSpPr>
          <p:cNvPr id="10" name="Text Placeholder 9"/>
          <p:cNvSpPr>
            <a:spLocks noGrp="1"/>
          </p:cNvSpPr>
          <p:nvPr>
            <p:ph type="body" sz="quarter" idx="14" hasCustomPrompt="1"/>
          </p:nvPr>
        </p:nvSpPr>
        <p:spPr>
          <a:xfrm>
            <a:off x="76200" y="152400"/>
            <a:ext cx="1981200" cy="1524000"/>
          </a:xfrm>
        </p:spPr>
        <p:txBody>
          <a:bodyPr>
            <a:noAutofit/>
          </a:bodyPr>
          <a:lstStyle>
            <a:lvl1pPr marL="0" indent="0" algn="ctr">
              <a:buNone/>
              <a:defRPr sz="6000" baseline="0">
                <a:solidFill>
                  <a:schemeClr val="bg1">
                    <a:lumMod val="50000"/>
                  </a:schemeClr>
                </a:solidFill>
                <a:latin typeface="Century Gothic" pitchFamily="34" charset="0"/>
              </a:defRPr>
            </a:lvl1pPr>
            <a:lvl2pPr marL="457200" indent="0">
              <a:buNone/>
              <a:defRPr sz="7200" baseline="0">
                <a:latin typeface="Century Gothic" pitchFamily="34" charset="0"/>
              </a:defRPr>
            </a:lvl2pPr>
            <a:lvl3pPr marL="914400" indent="0">
              <a:buNone/>
              <a:defRPr sz="7200" baseline="0">
                <a:latin typeface="Century Gothic" pitchFamily="34" charset="0"/>
              </a:defRPr>
            </a:lvl3pPr>
            <a:lvl4pPr marL="1371600" indent="0">
              <a:buNone/>
              <a:defRPr sz="7200" baseline="0">
                <a:latin typeface="Century Gothic" pitchFamily="34" charset="0"/>
              </a:defRPr>
            </a:lvl4pPr>
            <a:lvl5pPr marL="1828800" indent="0">
              <a:buNone/>
              <a:defRPr sz="7200" baseline="0">
                <a:latin typeface="Century Gothic" pitchFamily="34" charset="0"/>
              </a:defRPr>
            </a:lvl5pPr>
          </a:lstStyle>
          <a:p>
            <a:pPr lvl="0"/>
            <a:r>
              <a:rPr lang="en-US" dirty="0"/>
              <a:t>0.0</a:t>
            </a:r>
          </a:p>
        </p:txBody>
      </p:sp>
      <p:sp>
        <p:nvSpPr>
          <p:cNvPr id="21" name="Content Placeholder 20"/>
          <p:cNvSpPr>
            <a:spLocks noGrp="1"/>
          </p:cNvSpPr>
          <p:nvPr>
            <p:ph sz="quarter" idx="15"/>
          </p:nvPr>
        </p:nvSpPr>
        <p:spPr>
          <a:xfrm>
            <a:off x="609600" y="2133600"/>
            <a:ext cx="8001000" cy="4114800"/>
          </a:xfrm>
        </p:spPr>
        <p:txBody>
          <a:bodyPr/>
          <a:lstStyle>
            <a:lvl1pPr>
              <a:defRPr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1" name="Straight Connector 10"/>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4561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 Example / Opening Case">
    <p:spTree>
      <p:nvGrpSpPr>
        <p:cNvPr id="1" name=""/>
        <p:cNvGrpSpPr/>
        <p:nvPr/>
      </p:nvGrpSpPr>
      <p:grpSpPr>
        <a:xfrm>
          <a:off x="0" y="0"/>
          <a:ext cx="0" cy="0"/>
          <a:chOff x="0" y="0"/>
          <a:chExt cx="0" cy="0"/>
        </a:xfrm>
      </p:grpSpPr>
      <p:cxnSp>
        <p:nvCxnSpPr>
          <p:cNvPr id="8" name="Straight Connector 7"/>
          <p:cNvCxnSpPr/>
          <p:nvPr userDrawn="1"/>
        </p:nvCxnSpPr>
        <p:spPr>
          <a:xfrm>
            <a:off x="0" y="6477000"/>
            <a:ext cx="86868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8382000" y="5715000"/>
            <a:ext cx="304800" cy="762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userDrawn="1"/>
        </p:nvCxnSpPr>
        <p:spPr>
          <a:xfrm>
            <a:off x="609600" y="12192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6553200" y="6119896"/>
            <a:ext cx="2133600" cy="365125"/>
          </a:xfrm>
        </p:spPr>
        <p:txBody>
          <a:bodyPr/>
          <a:lstStyle/>
          <a:p>
            <a:fld id="{AC392DC9-9688-4E44-A90B-C333AD8FEA09}" type="slidenum">
              <a:rPr lang="en-US" smtClean="0"/>
              <a:t>‹#›</a:t>
            </a:fld>
            <a:endParaRPr lang="en-US"/>
          </a:p>
        </p:txBody>
      </p:sp>
      <p:sp>
        <p:nvSpPr>
          <p:cNvPr id="7" name="Text Placeholder 6"/>
          <p:cNvSpPr>
            <a:spLocks noGrp="1"/>
          </p:cNvSpPr>
          <p:nvPr>
            <p:ph type="body" sz="quarter" idx="13"/>
          </p:nvPr>
        </p:nvSpPr>
        <p:spPr>
          <a:xfrm>
            <a:off x="457200" y="1371600"/>
            <a:ext cx="8229600" cy="4876800"/>
          </a:xfrm>
        </p:spPr>
        <p:txBody>
          <a:bodyPr>
            <a:normAutofit/>
          </a:bodyPr>
          <a:lstStyle>
            <a:lvl1pPr>
              <a:defRPr sz="3600" b="0" baseline="0">
                <a:solidFill>
                  <a:srgbClr val="9900FF"/>
                </a:solidFill>
                <a:latin typeface="Verdana" panose="020B0604030504040204" pitchFamily="34" charset="0"/>
                <a:ea typeface="Verdana" panose="020B0604030504040204" pitchFamily="34" charset="0"/>
                <a:cs typeface="Verdana" panose="020B0604030504040204" pitchFamily="34" charset="0"/>
              </a:defRPr>
            </a:lvl1pPr>
            <a:lvl2pPr marL="914400" indent="-457200">
              <a:buClr>
                <a:srgbClr val="FF9900"/>
              </a:buClr>
              <a:buFont typeface="+mj-lt"/>
              <a:buAutoNum type="arabicPeriod"/>
              <a:defRPr sz="3200"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sz="2800"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p:cNvSpPr>
            <a:spLocks noGrp="1"/>
          </p:cNvSpPr>
          <p:nvPr>
            <p:ph type="title" hasCustomPrompt="1"/>
          </p:nvPr>
        </p:nvSpPr>
        <p:spPr>
          <a:xfrm>
            <a:off x="457200" y="228600"/>
            <a:ext cx="5029200" cy="1143000"/>
          </a:xfrm>
        </p:spPr>
        <p:txBody>
          <a:bodyPr>
            <a:noAutofit/>
          </a:bodyPr>
          <a:lstStyle>
            <a:lvl1pPr algn="l">
              <a:defRPr sz="4400" b="1"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EXAMPLE</a:t>
            </a:r>
          </a:p>
        </p:txBody>
      </p:sp>
    </p:spTree>
    <p:extLst>
      <p:ext uri="{BB962C8B-B14F-4D97-AF65-F5344CB8AC3E}">
        <p14:creationId xmlns:p14="http://schemas.microsoft.com/office/powerpoint/2010/main" val="2434610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_IT's_Personal">
    <p:spTree>
      <p:nvGrpSpPr>
        <p:cNvPr id="1" name=""/>
        <p:cNvGrpSpPr/>
        <p:nvPr/>
      </p:nvGrpSpPr>
      <p:grpSpPr>
        <a:xfrm>
          <a:off x="0" y="0"/>
          <a:ext cx="0" cy="0"/>
          <a:chOff x="0" y="0"/>
          <a:chExt cx="0" cy="0"/>
        </a:xfrm>
      </p:grpSpPr>
      <p:sp>
        <p:nvSpPr>
          <p:cNvPr id="4" name="Rectangle 3"/>
          <p:cNvSpPr/>
          <p:nvPr userDrawn="1"/>
        </p:nvSpPr>
        <p:spPr>
          <a:xfrm>
            <a:off x="0" y="2057400"/>
            <a:ext cx="9144000" cy="42672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457200" y="3200400"/>
            <a:ext cx="7772400" cy="2743200"/>
          </a:xfrm>
        </p:spPr>
        <p:txBody>
          <a:bodyPr>
            <a:normAutofit/>
          </a:bodyPr>
          <a:lstStyle>
            <a:lvl1pPr marL="0" indent="0" algn="l">
              <a:spcBef>
                <a:spcPts val="600"/>
              </a:spcBef>
              <a:spcAft>
                <a:spcPts val="600"/>
              </a:spcAft>
              <a:buNone/>
              <a:defRPr sz="5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sp>
        <p:nvSpPr>
          <p:cNvPr id="25" name="Text Placeholder 24"/>
          <p:cNvSpPr>
            <a:spLocks noGrp="1"/>
          </p:cNvSpPr>
          <p:nvPr>
            <p:ph type="body" sz="quarter" idx="15" hasCustomPrompt="1"/>
          </p:nvPr>
        </p:nvSpPr>
        <p:spPr>
          <a:xfrm>
            <a:off x="1295400" y="1219200"/>
            <a:ext cx="7391400" cy="990600"/>
          </a:xfrm>
        </p:spPr>
        <p:txBody>
          <a:bodyPr>
            <a:normAutofit/>
          </a:bodyPr>
          <a:lstStyle>
            <a:lvl1pPr marL="0" indent="0">
              <a:buNone/>
              <a:defRPr sz="5400" b="0" i="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’S PERSONAL:</a:t>
            </a:r>
          </a:p>
        </p:txBody>
      </p:sp>
      <p:cxnSp>
        <p:nvCxnSpPr>
          <p:cNvPr id="15" name="Straight Connector 14"/>
          <p:cNvCxnSpPr/>
          <p:nvPr userDrawn="1"/>
        </p:nvCxnSpPr>
        <p:spPr>
          <a:xfrm>
            <a:off x="0" y="20574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userDrawn="1"/>
        </p:nvGrpSpPr>
        <p:grpSpPr>
          <a:xfrm>
            <a:off x="609600" y="888704"/>
            <a:ext cx="923260" cy="1473496"/>
            <a:chOff x="495300" y="888704"/>
            <a:chExt cx="923260" cy="1473496"/>
          </a:xfrm>
          <a:effectLst>
            <a:outerShdw blurRad="76200" dist="88900" dir="4620000" sx="109000" sy="109000" algn="ctr" rotWithShape="0">
              <a:schemeClr val="bg1">
                <a:lumMod val="65000"/>
                <a:alpha val="19000"/>
              </a:schemeClr>
            </a:outerShdw>
          </a:effectLst>
        </p:grpSpPr>
        <p:sp>
          <p:nvSpPr>
            <p:cNvPr id="5" name="Rectangle 4"/>
            <p:cNvSpPr/>
            <p:nvPr userDrawn="1"/>
          </p:nvSpPr>
          <p:spPr>
            <a:xfrm>
              <a:off x="838200" y="1008888"/>
              <a:ext cx="246888" cy="1353312"/>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95300" y="1219200"/>
              <a:ext cx="246888" cy="1143000"/>
            </a:xfrm>
            <a:prstGeom prst="rect">
              <a:avLst/>
            </a:pr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rot="5400000">
              <a:off x="847060" y="545804"/>
              <a:ext cx="228600" cy="9144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421082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0179400"/>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h_Outline">
    <p:spTree>
      <p:nvGrpSpPr>
        <p:cNvPr id="1" name=""/>
        <p:cNvGrpSpPr/>
        <p:nvPr/>
      </p:nvGrpSpPr>
      <p:grpSpPr>
        <a:xfrm>
          <a:off x="0" y="0"/>
          <a:ext cx="0" cy="0"/>
          <a:chOff x="0" y="0"/>
          <a:chExt cx="0" cy="0"/>
        </a:xfrm>
      </p:grpSpPr>
      <p:sp>
        <p:nvSpPr>
          <p:cNvPr id="8" name="Rectangle 7"/>
          <p:cNvSpPr/>
          <p:nvPr userDrawn="1"/>
        </p:nvSpPr>
        <p:spPr>
          <a:xfrm>
            <a:off x="6781800" y="6362700"/>
            <a:ext cx="2362200" cy="3429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7200" y="228600"/>
            <a:ext cx="8229600" cy="1143000"/>
          </a:xfrm>
        </p:spPr>
        <p:txBody>
          <a:bodyPr>
            <a:noAutofit/>
          </a:bodyPr>
          <a:lstStyle>
            <a:lvl1pPr algn="l">
              <a:defRPr sz="4400" b="0" baseline="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CHAPTER OUTLINE</a:t>
            </a:r>
          </a:p>
        </p:txBody>
      </p:sp>
      <p:sp>
        <p:nvSpPr>
          <p:cNvPr id="3" name="Content Placeholder 2"/>
          <p:cNvSpPr>
            <a:spLocks noGrp="1"/>
          </p:cNvSpPr>
          <p:nvPr>
            <p:ph idx="1"/>
          </p:nvPr>
        </p:nvSpPr>
        <p:spPr>
          <a:xfrm>
            <a:off x="457200" y="1371600"/>
            <a:ext cx="8229600" cy="4754563"/>
          </a:xfrm>
        </p:spPr>
        <p:txBody>
          <a:bodyPr/>
          <a:lstStyle>
            <a:lvl1pPr marL="514350" indent="-514350">
              <a:buClr>
                <a:schemeClr val="accent2">
                  <a:lumMod val="75000"/>
                </a:schemeClr>
              </a:buClr>
              <a:buSzPct val="100000"/>
              <a:buFont typeface="+mj-lt"/>
              <a:buAutoNum type="arabicPeriod"/>
              <a:defRPr baseline="0">
                <a:solidFill>
                  <a:schemeClr val="tx1">
                    <a:lumMod val="75000"/>
                    <a:lumOff val="25000"/>
                  </a:schemeClr>
                </a:solidFill>
                <a:latin typeface="Kalinga" panose="020B0502040204020203" pitchFamily="34" charset="0"/>
                <a:ea typeface="Verdana" panose="020B0604030504040204" pitchFamily="34" charset="0"/>
                <a:cs typeface="Kalinga" panose="020B0502040204020203" pitchFamily="34"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en-US" dirty="0"/>
              <a:t>Click to edit Master text styles</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cxnSp>
        <p:nvCxnSpPr>
          <p:cNvPr id="10" name="Straight Connector 9"/>
          <p:cNvCxnSpPr/>
          <p:nvPr userDrawn="1"/>
        </p:nvCxnSpPr>
        <p:spPr>
          <a:xfrm>
            <a:off x="609600" y="6324600"/>
            <a:ext cx="8534400" cy="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0" y="304800"/>
            <a:ext cx="8534400" cy="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4839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_Learning_Obj">
    <p:spTree>
      <p:nvGrpSpPr>
        <p:cNvPr id="1" name=""/>
        <p:cNvGrpSpPr/>
        <p:nvPr/>
      </p:nvGrpSpPr>
      <p:grpSpPr>
        <a:xfrm>
          <a:off x="0" y="0"/>
          <a:ext cx="0" cy="0"/>
          <a:chOff x="0" y="0"/>
          <a:chExt cx="0" cy="0"/>
        </a:xfrm>
      </p:grpSpPr>
      <p:sp>
        <p:nvSpPr>
          <p:cNvPr id="8" name="Rectangle 7"/>
          <p:cNvSpPr/>
          <p:nvPr userDrawn="1"/>
        </p:nvSpPr>
        <p:spPr>
          <a:xfrm>
            <a:off x="6781800" y="6362700"/>
            <a:ext cx="2362200" cy="342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600200"/>
            <a:ext cx="8229600" cy="4525963"/>
          </a:xfrm>
        </p:spPr>
        <p:txBody>
          <a:bodyPr/>
          <a:lstStyle>
            <a:lvl1pPr marL="514350" indent="-514350">
              <a:buClr>
                <a:schemeClr val="accent2">
                  <a:lumMod val="75000"/>
                </a:schemeClr>
              </a:buClr>
              <a:buSzPct val="100000"/>
              <a:buFont typeface="+mj-lt"/>
              <a:buAutoNum type="arabicPeriod"/>
              <a:defRPr baseline="0">
                <a:solidFill>
                  <a:schemeClr val="tx1">
                    <a:lumMod val="75000"/>
                    <a:lumOff val="25000"/>
                  </a:schemeClr>
                </a:solidFill>
                <a:latin typeface="Kalinga" panose="020B0502040204020203" pitchFamily="34" charset="0"/>
                <a:ea typeface="Verdana" panose="020B0604030504040204" pitchFamily="34" charset="0"/>
                <a:cs typeface="Kalinga" panose="020B0502040204020203" pitchFamily="34"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en-US" dirty="0"/>
              <a:t>Click to edit Master text styles</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cxnSp>
        <p:nvCxnSpPr>
          <p:cNvPr id="10" name="Straight Connector 9"/>
          <p:cNvCxnSpPr/>
          <p:nvPr userDrawn="1"/>
        </p:nvCxnSpPr>
        <p:spPr>
          <a:xfrm>
            <a:off x="609600" y="6324600"/>
            <a:ext cx="85344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0" y="304800"/>
            <a:ext cx="85344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9" name="Subtitle 2"/>
          <p:cNvSpPr>
            <a:spLocks noGrp="1"/>
          </p:cNvSpPr>
          <p:nvPr>
            <p:ph type="subTitle" idx="13" hasCustomPrompt="1"/>
          </p:nvPr>
        </p:nvSpPr>
        <p:spPr>
          <a:xfrm>
            <a:off x="457200" y="533400"/>
            <a:ext cx="8686800" cy="1066800"/>
          </a:xfrm>
        </p:spPr>
        <p:txBody>
          <a:bodyPr>
            <a:normAutofit/>
          </a:bodyPr>
          <a:lstStyle>
            <a:lvl1pPr marL="0" indent="0" algn="l">
              <a:lnSpc>
                <a:spcPts val="6800"/>
              </a:lnSpc>
              <a:spcBef>
                <a:spcPts val="600"/>
              </a:spcBef>
              <a:spcAft>
                <a:spcPts val="600"/>
              </a:spcAft>
              <a:buNone/>
              <a:defRPr sz="4400" baseline="0">
                <a:solidFill>
                  <a:schemeClr val="accent2">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LEARNING OBJECTIVES</a:t>
            </a:r>
          </a:p>
        </p:txBody>
      </p:sp>
    </p:spTree>
    <p:extLst>
      <p:ext uri="{BB962C8B-B14F-4D97-AF65-F5344CB8AC3E}">
        <p14:creationId xmlns:p14="http://schemas.microsoft.com/office/powerpoint/2010/main" val="4059393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 Case">
    <p:spTree>
      <p:nvGrpSpPr>
        <p:cNvPr id="1" name=""/>
        <p:cNvGrpSpPr/>
        <p:nvPr/>
      </p:nvGrpSpPr>
      <p:grpSpPr>
        <a:xfrm>
          <a:off x="0" y="0"/>
          <a:ext cx="0" cy="0"/>
          <a:chOff x="0" y="0"/>
          <a:chExt cx="0" cy="0"/>
        </a:xfrm>
      </p:grpSpPr>
      <p:cxnSp>
        <p:nvCxnSpPr>
          <p:cNvPr id="8" name="Straight Connector 7"/>
          <p:cNvCxnSpPr/>
          <p:nvPr userDrawn="1"/>
        </p:nvCxnSpPr>
        <p:spPr>
          <a:xfrm>
            <a:off x="0" y="6477000"/>
            <a:ext cx="86868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8382000" y="5715000"/>
            <a:ext cx="304800" cy="762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userDrawn="1"/>
        </p:nvCxnSpPr>
        <p:spPr>
          <a:xfrm>
            <a:off x="609600" y="12192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6553200" y="6119896"/>
            <a:ext cx="2133600" cy="365125"/>
          </a:xfrm>
        </p:spPr>
        <p:txBody>
          <a:bodyPr/>
          <a:lstStyle/>
          <a:p>
            <a:fld id="{AC392DC9-9688-4E44-A90B-C333AD8FEA09}" type="slidenum">
              <a:rPr lang="en-US" smtClean="0"/>
              <a:t>‹#›</a:t>
            </a:fld>
            <a:endParaRPr lang="en-US"/>
          </a:p>
        </p:txBody>
      </p:sp>
      <p:sp>
        <p:nvSpPr>
          <p:cNvPr id="7" name="Text Placeholder 6"/>
          <p:cNvSpPr>
            <a:spLocks noGrp="1"/>
          </p:cNvSpPr>
          <p:nvPr>
            <p:ph type="body" sz="quarter" idx="13"/>
          </p:nvPr>
        </p:nvSpPr>
        <p:spPr>
          <a:xfrm>
            <a:off x="457200" y="1371600"/>
            <a:ext cx="8229600" cy="4876800"/>
          </a:xfrm>
        </p:spPr>
        <p:txBody>
          <a:bodyPr>
            <a:normAutofit/>
          </a:bodyPr>
          <a:lstStyle>
            <a:lvl1pPr>
              <a:defRPr sz="3200" b="1" baseline="0">
                <a:solidFill>
                  <a:schemeClr val="accent5">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914400" indent="-457200">
              <a:buClr>
                <a:schemeClr val="accent1">
                  <a:lumMod val="75000"/>
                </a:schemeClr>
              </a:buClr>
              <a:buFont typeface="+mj-lt"/>
              <a:buAutoNum type="arabicPeriod"/>
              <a:defRPr sz="2400" baseline="0">
                <a:solidFill>
                  <a:schemeClr val="accent5">
                    <a:lumMod val="75000"/>
                  </a:schemeClr>
                </a:solidFill>
                <a:latin typeface="Verdana" panose="020B0604030504040204" pitchFamily="34" charset="0"/>
                <a:ea typeface="Verdana" panose="020B0604030504040204" pitchFamily="34" charset="0"/>
                <a:cs typeface="Verdana" panose="020B0604030504040204" pitchFamily="34" charset="0"/>
              </a:defRPr>
            </a:lvl2pPr>
            <a:lvl3pPr>
              <a:defRPr sz="2000" baseline="0">
                <a:solidFill>
                  <a:schemeClr val="accent5">
                    <a:lumMod val="75000"/>
                  </a:schemeClr>
                </a:solidFill>
                <a:latin typeface="Verdana" panose="020B0604030504040204" pitchFamily="34" charset="0"/>
                <a:ea typeface="Verdana" panose="020B0604030504040204" pitchFamily="34" charset="0"/>
                <a:cs typeface="Verdana" panose="020B0604030504040204" pitchFamily="34" charset="0"/>
              </a:defRPr>
            </a:lvl3pPr>
            <a:lvl4pPr>
              <a:defRPr sz="1800" baseline="0">
                <a:solidFill>
                  <a:schemeClr val="accent5">
                    <a:lumMod val="75000"/>
                  </a:schemeClr>
                </a:solidFill>
                <a:latin typeface="Verdana" panose="020B0604030504040204" pitchFamily="34" charset="0"/>
                <a:ea typeface="Verdana" panose="020B0604030504040204" pitchFamily="34" charset="0"/>
                <a:cs typeface="Verdana" panose="020B0604030504040204" pitchFamily="34" charset="0"/>
              </a:defRPr>
            </a:lvl4pPr>
            <a:lvl5pPr>
              <a:defRPr sz="1800" baseline="0">
                <a:solidFill>
                  <a:schemeClr val="accent5">
                    <a:lumMod val="75000"/>
                  </a:schemeClr>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itle 1"/>
          <p:cNvSpPr txBox="1">
            <a:spLocks/>
          </p:cNvSpPr>
          <p:nvPr userDrawn="1"/>
        </p:nvSpPr>
        <p:spPr>
          <a:xfrm>
            <a:off x="457200" y="228600"/>
            <a:ext cx="56388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b="1" kern="1200" baseline="0">
                <a:solidFill>
                  <a:srgbClr val="00CCFF"/>
                </a:solidFill>
                <a:latin typeface="Verdana" panose="020B0604030504040204" pitchFamily="34" charset="0"/>
                <a:ea typeface="Verdana" panose="020B0604030504040204" pitchFamily="34" charset="0"/>
                <a:cs typeface="Verdana" panose="020B0604030504040204" pitchFamily="34" charset="0"/>
              </a:defRPr>
            </a:lvl1pPr>
          </a:lstStyle>
          <a:p>
            <a:r>
              <a:rPr lang="en-US" b="0" dirty="0">
                <a:solidFill>
                  <a:schemeClr val="tx1">
                    <a:lumMod val="75000"/>
                    <a:lumOff val="25000"/>
                  </a:schemeClr>
                </a:solidFill>
              </a:rPr>
              <a:t>Opening Case</a:t>
            </a:r>
          </a:p>
        </p:txBody>
      </p:sp>
    </p:spTree>
    <p:extLst>
      <p:ext uri="{BB962C8B-B14F-4D97-AF65-F5344CB8AC3E}">
        <p14:creationId xmlns:p14="http://schemas.microsoft.com/office/powerpoint/2010/main" val="3856188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ts_about_bus">
    <p:spTree>
      <p:nvGrpSpPr>
        <p:cNvPr id="1" name=""/>
        <p:cNvGrpSpPr/>
        <p:nvPr/>
      </p:nvGrpSpPr>
      <p:grpSpPr>
        <a:xfrm>
          <a:off x="0" y="0"/>
          <a:ext cx="0" cy="0"/>
          <a:chOff x="0" y="0"/>
          <a:chExt cx="0" cy="0"/>
        </a:xfrm>
      </p:grpSpPr>
      <p:sp>
        <p:nvSpPr>
          <p:cNvPr id="22" name="Rectangle 21"/>
          <p:cNvSpPr/>
          <p:nvPr userDrawn="1"/>
        </p:nvSpPr>
        <p:spPr>
          <a:xfrm>
            <a:off x="410862" y="606463"/>
            <a:ext cx="8809338" cy="790833"/>
          </a:xfrm>
          <a:prstGeom prst="rect">
            <a:avLst/>
          </a:prstGeom>
          <a:solidFill>
            <a:schemeClr val="bg1">
              <a:lumMod val="85000"/>
            </a:schemeClr>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410862" y="1397295"/>
            <a:ext cx="8809338" cy="4933655"/>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userDrawn="1">
            <p:ph type="sldNum" sz="quarter" idx="12"/>
          </p:nvPr>
        </p:nvSpPr>
        <p:spPr/>
        <p:txBody>
          <a:bodyPr/>
          <a:lstStyle>
            <a:lvl1pPr>
              <a:defRPr>
                <a:solidFill>
                  <a:schemeClr val="tx1">
                    <a:lumMod val="85000"/>
                    <a:lumOff val="15000"/>
                  </a:schemeClr>
                </a:solidFill>
              </a:defRPr>
            </a:lvl1pPr>
          </a:lstStyle>
          <a:p>
            <a:fld id="{AC392DC9-9688-4E44-A90B-C333AD8FEA09}" type="slidenum">
              <a:rPr lang="en-US" smtClean="0"/>
              <a:pPr/>
              <a:t>‹#›</a:t>
            </a:fld>
            <a:endParaRPr lang="en-US" dirty="0"/>
          </a:p>
        </p:txBody>
      </p:sp>
      <p:sp>
        <p:nvSpPr>
          <p:cNvPr id="13" name="Content Placeholder 20"/>
          <p:cNvSpPr>
            <a:spLocks noGrp="1"/>
          </p:cNvSpPr>
          <p:nvPr userDrawn="1">
            <p:ph sz="quarter" idx="16"/>
          </p:nvPr>
        </p:nvSpPr>
        <p:spPr>
          <a:xfrm>
            <a:off x="609600" y="1600200"/>
            <a:ext cx="8001000" cy="4648200"/>
          </a:xfrm>
        </p:spPr>
        <p:txBody>
          <a:bodyPr/>
          <a:lstStyle>
            <a:lvl1pPr>
              <a:defRPr sz="3200" b="0" baseline="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defRPr>
            </a:lvl1pPr>
            <a:lvl2pPr marL="971550" indent="-514350">
              <a:buClr>
                <a:schemeClr val="tx1">
                  <a:lumMod val="85000"/>
                  <a:lumOff val="15000"/>
                </a:schemeClr>
              </a:buClr>
              <a:buFont typeface="+mj-lt"/>
              <a:buAutoNum type="arabicPeriod"/>
              <a:defRPr sz="2400" baseline="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defRPr>
            </a:lvl2pPr>
            <a:lvl3pPr>
              <a:defRPr sz="2000" baseline="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defRPr>
            </a:lvl3pPr>
            <a:lvl4pPr>
              <a:defRPr sz="1800" baseline="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defRPr>
            </a:lvl4pPr>
            <a:lvl5pPr>
              <a:defRPr sz="1800" baseline="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24"/>
          <p:cNvSpPr>
            <a:spLocks noGrp="1"/>
          </p:cNvSpPr>
          <p:nvPr userDrawn="1">
            <p:ph type="body" sz="quarter" idx="17" hasCustomPrompt="1"/>
          </p:nvPr>
        </p:nvSpPr>
        <p:spPr>
          <a:xfrm>
            <a:off x="500449" y="635296"/>
            <a:ext cx="1404551" cy="990600"/>
          </a:xfrm>
        </p:spPr>
        <p:txBody>
          <a:bodyPr>
            <a:normAutofit/>
          </a:bodyPr>
          <a:lstStyle>
            <a:lvl1pPr marL="0" indent="0">
              <a:buNone/>
              <a:defRPr sz="4400" b="1" i="0" baseline="0">
                <a:solidFill>
                  <a:srgbClr val="C00000"/>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IT’s</a:t>
            </a:r>
          </a:p>
        </p:txBody>
      </p:sp>
      <p:sp>
        <p:nvSpPr>
          <p:cNvPr id="25" name="Text Placeholder 24"/>
          <p:cNvSpPr>
            <a:spLocks noGrp="1"/>
          </p:cNvSpPr>
          <p:nvPr userDrawn="1">
            <p:ph type="body" sz="quarter" idx="15" hasCustomPrompt="1"/>
          </p:nvPr>
        </p:nvSpPr>
        <p:spPr>
          <a:xfrm>
            <a:off x="1905000" y="635296"/>
            <a:ext cx="7162800" cy="990600"/>
          </a:xfrm>
        </p:spPr>
        <p:txBody>
          <a:bodyPr>
            <a:normAutofit/>
          </a:bodyPr>
          <a:lstStyle>
            <a:lvl1pPr marL="0" indent="0">
              <a:buNone/>
              <a:defRPr sz="4400" b="0" i="0" baseline="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About Business  0.0</a:t>
            </a:r>
          </a:p>
        </p:txBody>
      </p:sp>
    </p:spTree>
    <p:extLst>
      <p:ext uri="{BB962C8B-B14F-4D97-AF65-F5344CB8AC3E}">
        <p14:creationId xmlns:p14="http://schemas.microsoft.com/office/powerpoint/2010/main" val="2138594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 Level2">
    <p:spTree>
      <p:nvGrpSpPr>
        <p:cNvPr id="1" name=""/>
        <p:cNvGrpSpPr/>
        <p:nvPr/>
      </p:nvGrpSpPr>
      <p:grpSpPr>
        <a:xfrm>
          <a:off x="0" y="0"/>
          <a:ext cx="0" cy="0"/>
          <a:chOff x="0" y="0"/>
          <a:chExt cx="0" cy="0"/>
        </a:xfrm>
      </p:grpSpPr>
      <p:cxnSp>
        <p:nvCxnSpPr>
          <p:cNvPr id="18" name="Straight Connector 17"/>
          <p:cNvCxnSpPr/>
          <p:nvPr userDrawn="1"/>
        </p:nvCxnSpPr>
        <p:spPr>
          <a:xfrm>
            <a:off x="609600" y="6324600"/>
            <a:ext cx="85344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057400" y="304800"/>
            <a:ext cx="6553199" cy="1676400"/>
          </a:xfrm>
        </p:spPr>
        <p:txBody>
          <a:bodyPr>
            <a:normAutofit/>
          </a:bodyPr>
          <a:lstStyle>
            <a:lvl1pPr marL="0" indent="0" algn="l">
              <a:spcBef>
                <a:spcPts val="600"/>
              </a:spcBef>
              <a:spcAft>
                <a:spcPts val="600"/>
              </a:spcAft>
              <a:buNone/>
              <a:defRPr sz="44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sp>
        <p:nvSpPr>
          <p:cNvPr id="10" name="Text Placeholder 9"/>
          <p:cNvSpPr>
            <a:spLocks noGrp="1"/>
          </p:cNvSpPr>
          <p:nvPr>
            <p:ph type="body" sz="quarter" idx="14" hasCustomPrompt="1"/>
          </p:nvPr>
        </p:nvSpPr>
        <p:spPr>
          <a:xfrm>
            <a:off x="76200" y="0"/>
            <a:ext cx="1981200" cy="1524000"/>
          </a:xfrm>
        </p:spPr>
        <p:txBody>
          <a:bodyPr>
            <a:noAutofit/>
          </a:bodyPr>
          <a:lstStyle>
            <a:lvl1pPr marL="0" indent="0" algn="ctr">
              <a:buNone/>
              <a:defRPr sz="7200" baseline="0">
                <a:solidFill>
                  <a:srgbClr val="C00000"/>
                </a:solidFill>
                <a:latin typeface="Century Gothic" pitchFamily="34" charset="0"/>
              </a:defRPr>
            </a:lvl1pPr>
            <a:lvl2pPr marL="457200" indent="0">
              <a:buNone/>
              <a:defRPr sz="7200" baseline="0">
                <a:latin typeface="Century Gothic" pitchFamily="34" charset="0"/>
              </a:defRPr>
            </a:lvl2pPr>
            <a:lvl3pPr marL="914400" indent="0">
              <a:buNone/>
              <a:defRPr sz="7200" baseline="0">
                <a:latin typeface="Century Gothic" pitchFamily="34" charset="0"/>
              </a:defRPr>
            </a:lvl3pPr>
            <a:lvl4pPr marL="1371600" indent="0">
              <a:buNone/>
              <a:defRPr sz="7200" baseline="0">
                <a:latin typeface="Century Gothic" pitchFamily="34" charset="0"/>
              </a:defRPr>
            </a:lvl4pPr>
            <a:lvl5pPr marL="1828800" indent="0">
              <a:buNone/>
              <a:defRPr sz="7200" baseline="0">
                <a:latin typeface="Century Gothic" pitchFamily="34" charset="0"/>
              </a:defRPr>
            </a:lvl5pPr>
          </a:lstStyle>
          <a:p>
            <a:pPr lvl="0"/>
            <a:r>
              <a:rPr lang="en-US" dirty="0"/>
              <a:t>0.0</a:t>
            </a:r>
          </a:p>
        </p:txBody>
      </p:sp>
      <p:sp>
        <p:nvSpPr>
          <p:cNvPr id="21" name="Content Placeholder 20"/>
          <p:cNvSpPr>
            <a:spLocks noGrp="1"/>
          </p:cNvSpPr>
          <p:nvPr>
            <p:ph sz="quarter" idx="15"/>
          </p:nvPr>
        </p:nvSpPr>
        <p:spPr>
          <a:xfrm>
            <a:off x="609600" y="2133600"/>
            <a:ext cx="8001000" cy="4114800"/>
          </a:xfrm>
        </p:spPr>
        <p:txBody>
          <a:bodyPr/>
          <a:lstStyle>
            <a:lvl1pPr>
              <a:defRPr baseline="0">
                <a:solidFill>
                  <a:srgbClr val="C00000"/>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1" name="Straight Connector 10"/>
          <p:cNvCxnSpPr/>
          <p:nvPr userDrawn="1"/>
        </p:nvCxnSpPr>
        <p:spPr>
          <a:xfrm>
            <a:off x="0" y="1905000"/>
            <a:ext cx="85344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9456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_Introduction">
    <p:spTree>
      <p:nvGrpSpPr>
        <p:cNvPr id="1" name=""/>
        <p:cNvGrpSpPr/>
        <p:nvPr/>
      </p:nvGrpSpPr>
      <p:grpSpPr>
        <a:xfrm>
          <a:off x="0" y="0"/>
          <a:ext cx="0" cy="0"/>
          <a:chOff x="0" y="0"/>
          <a:chExt cx="0" cy="0"/>
        </a:xfrm>
      </p:grpSpPr>
      <p:cxnSp>
        <p:nvCxnSpPr>
          <p:cNvPr id="18" name="Straight Connector 17"/>
          <p:cNvCxnSpPr/>
          <p:nvPr userDrawn="1"/>
        </p:nvCxnSpPr>
        <p:spPr>
          <a:xfrm>
            <a:off x="609600" y="6324600"/>
            <a:ext cx="85344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hasCustomPrompt="1"/>
          </p:nvPr>
        </p:nvSpPr>
        <p:spPr>
          <a:xfrm>
            <a:off x="609600" y="304800"/>
            <a:ext cx="8000999" cy="914400"/>
          </a:xfrm>
        </p:spPr>
        <p:txBody>
          <a:bodyPr>
            <a:normAutofit/>
          </a:bodyPr>
          <a:lstStyle>
            <a:lvl1pPr marL="0" indent="0" algn="l">
              <a:spcBef>
                <a:spcPts val="600"/>
              </a:spcBef>
              <a:spcAft>
                <a:spcPts val="600"/>
              </a:spcAft>
              <a:buNone/>
              <a:defRPr sz="44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Introduction</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sp>
        <p:nvSpPr>
          <p:cNvPr id="21" name="Content Placeholder 20"/>
          <p:cNvSpPr>
            <a:spLocks noGrp="1"/>
          </p:cNvSpPr>
          <p:nvPr>
            <p:ph sz="quarter" idx="15"/>
          </p:nvPr>
        </p:nvSpPr>
        <p:spPr>
          <a:xfrm>
            <a:off x="609600" y="1600200"/>
            <a:ext cx="8001000" cy="4648200"/>
          </a:xfrm>
        </p:spPr>
        <p:txBody>
          <a:bodyPr/>
          <a:lstStyle>
            <a:lvl1pPr>
              <a:defRPr baseline="0">
                <a:solidFill>
                  <a:srgbClr val="0070C0"/>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1" name="Straight Connector 10"/>
          <p:cNvCxnSpPr/>
          <p:nvPr userDrawn="1"/>
        </p:nvCxnSpPr>
        <p:spPr>
          <a:xfrm>
            <a:off x="0" y="1219200"/>
            <a:ext cx="85344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0632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Slidezaxcv">
    <p:spTree>
      <p:nvGrpSpPr>
        <p:cNvPr id="1" name=""/>
        <p:cNvGrpSpPr/>
        <p:nvPr/>
      </p:nvGrpSpPr>
      <p:grpSpPr>
        <a:xfrm>
          <a:off x="0" y="0"/>
          <a:ext cx="0" cy="0"/>
          <a:chOff x="0" y="0"/>
          <a:chExt cx="0" cy="0"/>
        </a:xfrm>
      </p:grpSpPr>
      <p:cxnSp>
        <p:nvCxnSpPr>
          <p:cNvPr id="19" name="Straight Connector 18"/>
          <p:cNvCxnSpPr/>
          <p:nvPr userDrawn="1"/>
        </p:nvCxnSpPr>
        <p:spPr>
          <a:xfrm>
            <a:off x="609600" y="6324600"/>
            <a:ext cx="8534400"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6781800" y="6362700"/>
            <a:ext cx="2362200" cy="342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p:cNvSpPr>
            <a:spLocks noGrp="1"/>
          </p:cNvSpPr>
          <p:nvPr>
            <p:ph type="subTitle" idx="1"/>
          </p:nvPr>
        </p:nvSpPr>
        <p:spPr>
          <a:xfrm>
            <a:off x="457200" y="76200"/>
            <a:ext cx="8153399" cy="1371600"/>
          </a:xfrm>
        </p:spPr>
        <p:txBody>
          <a:bodyPr anchor="b" anchorCtr="0">
            <a:normAutofit/>
          </a:bodyPr>
          <a:lstStyle>
            <a:lvl1pPr marL="0" indent="0" algn="l">
              <a:spcBef>
                <a:spcPts val="600"/>
              </a:spcBef>
              <a:spcAft>
                <a:spcPts val="600"/>
              </a:spcAft>
              <a:buNone/>
              <a:defRPr sz="4400" baseline="0">
                <a:solidFill>
                  <a:srgbClr val="C000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pPr/>
              <a:t>‹#›</a:t>
            </a:fld>
            <a:endParaRPr lang="en-US" dirty="0"/>
          </a:p>
        </p:txBody>
      </p:sp>
      <p:sp>
        <p:nvSpPr>
          <p:cNvPr id="24" name="Content Placeholder 20"/>
          <p:cNvSpPr>
            <a:spLocks noGrp="1"/>
          </p:cNvSpPr>
          <p:nvPr>
            <p:ph sz="quarter" idx="15"/>
          </p:nvPr>
        </p:nvSpPr>
        <p:spPr>
          <a:xfrm>
            <a:off x="457200" y="1524000"/>
            <a:ext cx="8153400" cy="4724400"/>
          </a:xfrm>
        </p:spPr>
        <p:txBody>
          <a:bodyPr/>
          <a:lstStyle>
            <a:lvl1pPr>
              <a:defRPr baseline="0">
                <a:solidFill>
                  <a:srgbClr val="0070C0"/>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rgbClr val="0070C0"/>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rgbClr val="0070C0"/>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rgbClr val="0070C0"/>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rgbClr val="0070C0"/>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5" name="Straight Connector 24"/>
          <p:cNvCxnSpPr/>
          <p:nvPr userDrawn="1"/>
        </p:nvCxnSpPr>
        <p:spPr>
          <a:xfrm>
            <a:off x="0" y="1447800"/>
            <a:ext cx="8534400"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7040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opic Level3">
    <p:spTree>
      <p:nvGrpSpPr>
        <p:cNvPr id="1" name=""/>
        <p:cNvGrpSpPr/>
        <p:nvPr/>
      </p:nvGrpSpPr>
      <p:grpSpPr>
        <a:xfrm>
          <a:off x="0" y="0"/>
          <a:ext cx="0" cy="0"/>
          <a:chOff x="0" y="0"/>
          <a:chExt cx="0" cy="0"/>
        </a:xfrm>
      </p:grpSpPr>
      <p:cxnSp>
        <p:nvCxnSpPr>
          <p:cNvPr id="19" name="Straight Connector 18"/>
          <p:cNvCxnSpPr/>
          <p:nvPr userDrawn="1"/>
        </p:nvCxnSpPr>
        <p:spPr>
          <a:xfrm>
            <a:off x="609600" y="6324600"/>
            <a:ext cx="8534400"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6781800" y="6362700"/>
            <a:ext cx="2362200" cy="342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p:cNvSpPr>
            <a:spLocks noGrp="1"/>
          </p:cNvSpPr>
          <p:nvPr>
            <p:ph type="subTitle" idx="1"/>
          </p:nvPr>
        </p:nvSpPr>
        <p:spPr>
          <a:xfrm>
            <a:off x="457200" y="76200"/>
            <a:ext cx="8153399" cy="1676400"/>
          </a:xfrm>
        </p:spPr>
        <p:txBody>
          <a:bodyPr anchor="b" anchorCtr="0">
            <a:normAutofit/>
          </a:bodyPr>
          <a:lstStyle>
            <a:lvl1pPr marL="0" indent="0" algn="l">
              <a:spcBef>
                <a:spcPts val="600"/>
              </a:spcBef>
              <a:spcAft>
                <a:spcPts val="600"/>
              </a:spcAft>
              <a:buNone/>
              <a:defRPr sz="4400" baseline="0">
                <a:solidFill>
                  <a:srgbClr val="C000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pPr/>
              <a:t>‹#›</a:t>
            </a:fld>
            <a:endParaRPr lang="en-US" dirty="0"/>
          </a:p>
        </p:txBody>
      </p:sp>
      <p:sp>
        <p:nvSpPr>
          <p:cNvPr id="24" name="Content Placeholder 20"/>
          <p:cNvSpPr>
            <a:spLocks noGrp="1"/>
          </p:cNvSpPr>
          <p:nvPr>
            <p:ph sz="quarter" idx="15"/>
          </p:nvPr>
        </p:nvSpPr>
        <p:spPr>
          <a:xfrm>
            <a:off x="609600" y="2133600"/>
            <a:ext cx="8001000" cy="4114800"/>
          </a:xfrm>
        </p:spPr>
        <p:txBody>
          <a:bodyPr/>
          <a:lstStyle>
            <a:lvl1pPr>
              <a:defRPr baseline="0">
                <a:solidFill>
                  <a:srgbClr val="0070C0"/>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5" name="Straight Connector 24"/>
          <p:cNvCxnSpPr/>
          <p:nvPr userDrawn="1"/>
        </p:nvCxnSpPr>
        <p:spPr>
          <a:xfrm>
            <a:off x="0" y="1905000"/>
            <a:ext cx="8534400"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203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392DC9-9688-4E44-A90B-C333AD8FEA09}" type="slidenum">
              <a:rPr lang="en-US" smtClean="0"/>
              <a:t>‹#›</a:t>
            </a:fld>
            <a:endParaRPr lang="en-US"/>
          </a:p>
        </p:txBody>
      </p:sp>
    </p:spTree>
    <p:extLst>
      <p:ext uri="{BB962C8B-B14F-4D97-AF65-F5344CB8AC3E}">
        <p14:creationId xmlns:p14="http://schemas.microsoft.com/office/powerpoint/2010/main" val="2918641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5" r:id="rId3"/>
    <p:sldLayoutId id="2147483654" r:id="rId4"/>
    <p:sldLayoutId id="2147483662" r:id="rId5"/>
    <p:sldLayoutId id="2147483663" r:id="rId6"/>
    <p:sldLayoutId id="2147483684" r:id="rId7"/>
    <p:sldLayoutId id="2147483676" r:id="rId8"/>
    <p:sldLayoutId id="2147483677" r:id="rId9"/>
    <p:sldLayoutId id="2147483682" r:id="rId10"/>
    <p:sldLayoutId id="2147483683" r:id="rId11"/>
    <p:sldLayoutId id="2147483664" r:id="rId12"/>
    <p:sldLayoutId id="2147483678" r:id="rId13"/>
    <p:sldLayoutId id="2147483679" r:id="rId14"/>
    <p:sldLayoutId id="2147483680" r:id="rId15"/>
    <p:sldLayoutId id="2147483681" r:id="rId16"/>
    <p:sldLayoutId id="2147483685" r:id="rId17"/>
  </p:sldLayoutIdLst>
  <p:hf hdr="0" ftr="0" dt="0"/>
  <p:txStyles>
    <p:titleStyle>
      <a:lvl1pPr algn="l" defTabSz="914400" rtl="0" eaLnBrk="1" latinLnBrk="0" hangingPunct="1">
        <a:spcBef>
          <a:spcPct val="0"/>
        </a:spcBef>
        <a:buNone/>
        <a:defRPr sz="4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0" y="-76200"/>
            <a:ext cx="9144001" cy="1143000"/>
          </a:xfrm>
        </p:spPr>
        <p:txBody>
          <a:bodyPr/>
          <a:lstStyle/>
          <a:p>
            <a:r>
              <a:rPr lang="en-US" sz="4800" u="sng"/>
              <a:t>Chapter/Unit 2</a:t>
            </a:r>
            <a:endParaRPr lang="en-US" sz="4800" u="sng" dirty="0"/>
          </a:p>
        </p:txBody>
      </p:sp>
      <p:sp>
        <p:nvSpPr>
          <p:cNvPr id="5" name="Subtitle 4"/>
          <p:cNvSpPr>
            <a:spLocks noGrp="1"/>
          </p:cNvSpPr>
          <p:nvPr>
            <p:ph type="subTitle" idx="1"/>
          </p:nvPr>
        </p:nvSpPr>
        <p:spPr>
          <a:xfrm>
            <a:off x="0" y="4478924"/>
            <a:ext cx="9144000" cy="1998076"/>
          </a:xfrm>
        </p:spPr>
        <p:txBody>
          <a:bodyPr/>
          <a:lstStyle/>
          <a:p>
            <a:pPr algn="ctr"/>
            <a:r>
              <a:rPr lang="en-US" sz="4000" dirty="0"/>
              <a:t>Organizational Strategy, Competitive Advantage, and Information Systems</a:t>
            </a:r>
          </a:p>
        </p:txBody>
      </p:sp>
      <p:pic>
        <p:nvPicPr>
          <p:cNvPr id="2" name="Picture 1"/>
          <p:cNvPicPr>
            <a:picLocks noChangeAspect="1"/>
          </p:cNvPicPr>
          <p:nvPr/>
        </p:nvPicPr>
        <p:blipFill>
          <a:blip r:embed="rId2"/>
          <a:stretch>
            <a:fillRect/>
          </a:stretch>
        </p:blipFill>
        <p:spPr>
          <a:xfrm>
            <a:off x="0" y="1066800"/>
            <a:ext cx="9144000" cy="3072631"/>
          </a:xfrm>
          <a:prstGeom prst="rect">
            <a:avLst/>
          </a:prstGeom>
        </p:spPr>
      </p:pic>
      <p:sp>
        <p:nvSpPr>
          <p:cNvPr id="3" name="Slide Number Placeholder 2"/>
          <p:cNvSpPr>
            <a:spLocks noGrp="1"/>
          </p:cNvSpPr>
          <p:nvPr>
            <p:ph type="sldNum" sz="quarter" idx="12"/>
          </p:nvPr>
        </p:nvSpPr>
        <p:spPr/>
        <p:txBody>
          <a:bodyPr/>
          <a:lstStyle/>
          <a:p>
            <a:fld id="{AC392DC9-9688-4E44-A90B-C333AD8FEA09}" type="slidenum">
              <a:rPr lang="en-US" smtClean="0"/>
              <a:t>1</a:t>
            </a:fld>
            <a:endParaRPr lang="en-US" dirty="0"/>
          </a:p>
        </p:txBody>
      </p:sp>
    </p:spTree>
    <p:extLst>
      <p:ext uri="{BB962C8B-B14F-4D97-AF65-F5344CB8AC3E}">
        <p14:creationId xmlns:p14="http://schemas.microsoft.com/office/powerpoint/2010/main" val="3739408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990600"/>
            <a:ext cx="9144000" cy="838200"/>
          </a:xfrm>
        </p:spPr>
        <p:txBody>
          <a:bodyPr>
            <a:normAutofit/>
          </a:bodyPr>
          <a:lstStyle/>
          <a:p>
            <a:pPr algn="ctr"/>
            <a:r>
              <a:rPr lang="en-US" sz="3000" dirty="0"/>
              <a:t>Organizational Responses</a:t>
            </a:r>
          </a:p>
        </p:txBody>
      </p:sp>
      <p:sp>
        <p:nvSpPr>
          <p:cNvPr id="3" name="Content Placeholder 2"/>
          <p:cNvSpPr>
            <a:spLocks noGrp="1"/>
          </p:cNvSpPr>
          <p:nvPr>
            <p:ph sz="quarter" idx="15"/>
          </p:nvPr>
        </p:nvSpPr>
        <p:spPr>
          <a:xfrm>
            <a:off x="0" y="2286000"/>
            <a:ext cx="3429000" cy="4114800"/>
          </a:xfrm>
        </p:spPr>
        <p:txBody>
          <a:bodyPr>
            <a:noAutofit/>
          </a:bodyPr>
          <a:lstStyle/>
          <a:p>
            <a:pPr marL="0" indent="0">
              <a:spcAft>
                <a:spcPts val="600"/>
              </a:spcAft>
              <a:buNone/>
            </a:pPr>
            <a:r>
              <a:rPr lang="en-US" sz="2000" b="1" dirty="0"/>
              <a:t>Strategic Systems: </a:t>
            </a:r>
            <a:r>
              <a:rPr lang="en-US" sz="2000" dirty="0"/>
              <a:t>provide organizations with advantages to: </a:t>
            </a:r>
          </a:p>
          <a:p>
            <a:pPr>
              <a:spcAft>
                <a:spcPts val="600"/>
              </a:spcAft>
              <a:buFont typeface="Wingdings" panose="05000000000000000000" pitchFamily="2" charset="2"/>
              <a:buChar char="Ø"/>
            </a:pPr>
            <a:r>
              <a:rPr lang="en-US" sz="1800" dirty="0"/>
              <a:t>Increase market share and/or profits.</a:t>
            </a:r>
          </a:p>
          <a:p>
            <a:pPr>
              <a:spcAft>
                <a:spcPts val="600"/>
              </a:spcAft>
              <a:buFont typeface="Wingdings" panose="05000000000000000000" pitchFamily="2" charset="2"/>
              <a:buChar char="Ø"/>
            </a:pPr>
            <a:r>
              <a:rPr lang="en-US" sz="1800" dirty="0"/>
              <a:t>Better negotiate with suppliers.</a:t>
            </a:r>
          </a:p>
          <a:p>
            <a:pPr>
              <a:spcAft>
                <a:spcPts val="600"/>
              </a:spcAft>
              <a:buFont typeface="Wingdings" panose="05000000000000000000" pitchFamily="2" charset="2"/>
              <a:buChar char="Ø"/>
            </a:pPr>
            <a:r>
              <a:rPr lang="en-US" sz="1800" dirty="0"/>
              <a:t>Prevent competitors from entering markets.</a:t>
            </a:r>
          </a:p>
          <a:p>
            <a:pPr marL="0" indent="0">
              <a:spcAft>
                <a:spcPts val="600"/>
              </a:spcAft>
              <a:buNone/>
            </a:pPr>
            <a:r>
              <a:rPr lang="en-US" sz="2000" b="1" dirty="0"/>
              <a:t>Strategic IS. </a:t>
            </a:r>
          </a:p>
        </p:txBody>
      </p:sp>
      <p:pic>
        <p:nvPicPr>
          <p:cNvPr id="7172" name="Picture 4" descr="Image result for strateg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55437" y="2209800"/>
            <a:ext cx="5688563" cy="3752259"/>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AC392DC9-9688-4E44-A90B-C333AD8FEA09}" type="slidenum">
              <a:rPr lang="en-US" smtClean="0"/>
              <a:pPr/>
              <a:t>10</a:t>
            </a:fld>
            <a:endParaRPr lang="en-US" dirty="0"/>
          </a:p>
        </p:txBody>
      </p:sp>
    </p:spTree>
    <p:extLst>
      <p:ext uri="{BB962C8B-B14F-4D97-AF65-F5344CB8AC3E}">
        <p14:creationId xmlns:p14="http://schemas.microsoft.com/office/powerpoint/2010/main" val="76990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circle(in)">
                                      <p:cBhvr>
                                        <p:cTn id="7" dur="2000"/>
                                        <p:tgtEl>
                                          <p:spTgt spid="717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ircle(in)">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ircle(in)">
                                      <p:cBhvr>
                                        <p:cTn id="3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990600"/>
            <a:ext cx="9144000" cy="838200"/>
          </a:xfrm>
        </p:spPr>
        <p:txBody>
          <a:bodyPr>
            <a:normAutofit/>
          </a:bodyPr>
          <a:lstStyle/>
          <a:p>
            <a:pPr algn="ctr"/>
            <a:r>
              <a:rPr lang="en-US" sz="3000" dirty="0"/>
              <a:t>Organizational Responses</a:t>
            </a:r>
          </a:p>
        </p:txBody>
      </p:sp>
      <p:sp>
        <p:nvSpPr>
          <p:cNvPr id="3" name="Content Placeholder 2"/>
          <p:cNvSpPr>
            <a:spLocks noGrp="1"/>
          </p:cNvSpPr>
          <p:nvPr>
            <p:ph sz="quarter" idx="15"/>
          </p:nvPr>
        </p:nvSpPr>
        <p:spPr>
          <a:xfrm>
            <a:off x="0" y="2286000"/>
            <a:ext cx="4038600" cy="4114800"/>
          </a:xfrm>
        </p:spPr>
        <p:txBody>
          <a:bodyPr>
            <a:noAutofit/>
          </a:bodyPr>
          <a:lstStyle/>
          <a:p>
            <a:pPr>
              <a:spcAft>
                <a:spcPts val="1200"/>
              </a:spcAft>
              <a:buFont typeface="Wingdings" panose="05000000000000000000" pitchFamily="2" charset="2"/>
              <a:buChar char="Ø"/>
            </a:pPr>
            <a:r>
              <a:rPr lang="en-US" sz="2000" b="1" dirty="0"/>
              <a:t>Customer Focus: </a:t>
            </a:r>
            <a:r>
              <a:rPr lang="en-US" sz="2000" dirty="0"/>
              <a:t>provide superb customer service that can make the difference between attracting and retaining customers. </a:t>
            </a:r>
          </a:p>
          <a:p>
            <a:pPr>
              <a:spcAft>
                <a:spcPts val="1200"/>
              </a:spcAft>
              <a:buFont typeface="Wingdings" panose="05000000000000000000" pitchFamily="2" charset="2"/>
              <a:buChar char="Ø"/>
            </a:pPr>
            <a:r>
              <a:rPr lang="en-US" sz="2000" dirty="0"/>
              <a:t>For examples, IT tools and business processes to keep customers happy.</a:t>
            </a:r>
          </a:p>
        </p:txBody>
      </p:sp>
      <p:pic>
        <p:nvPicPr>
          <p:cNvPr id="10242" name="Picture 2" descr="Image result for customer focu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8776" y="2057400"/>
            <a:ext cx="4945224" cy="3929389"/>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AC392DC9-9688-4E44-A90B-C333AD8FEA09}" type="slidenum">
              <a:rPr lang="en-US" smtClean="0"/>
              <a:pPr/>
              <a:t>11</a:t>
            </a:fld>
            <a:endParaRPr lang="en-US" dirty="0"/>
          </a:p>
        </p:txBody>
      </p:sp>
    </p:spTree>
    <p:extLst>
      <p:ext uri="{BB962C8B-B14F-4D97-AF65-F5344CB8AC3E}">
        <p14:creationId xmlns:p14="http://schemas.microsoft.com/office/powerpoint/2010/main" val="303737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circle(in)">
                                      <p:cBhvr>
                                        <p:cTn id="7" dur="2000"/>
                                        <p:tgtEl>
                                          <p:spTgt spid="1024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990600"/>
            <a:ext cx="9144000" cy="838200"/>
          </a:xfrm>
        </p:spPr>
        <p:txBody>
          <a:bodyPr>
            <a:normAutofit/>
          </a:bodyPr>
          <a:lstStyle/>
          <a:p>
            <a:pPr algn="ctr"/>
            <a:r>
              <a:rPr lang="en-US" sz="3000" dirty="0"/>
              <a:t>Organizational Responses</a:t>
            </a:r>
          </a:p>
        </p:txBody>
      </p:sp>
      <p:sp>
        <p:nvSpPr>
          <p:cNvPr id="3" name="Content Placeholder 2"/>
          <p:cNvSpPr>
            <a:spLocks noGrp="1"/>
          </p:cNvSpPr>
          <p:nvPr>
            <p:ph sz="quarter" idx="15"/>
          </p:nvPr>
        </p:nvSpPr>
        <p:spPr>
          <a:xfrm>
            <a:off x="-1" y="2438400"/>
            <a:ext cx="3819201" cy="3048000"/>
          </a:xfrm>
        </p:spPr>
        <p:txBody>
          <a:bodyPr>
            <a:noAutofit/>
          </a:bodyPr>
          <a:lstStyle/>
          <a:p>
            <a:pPr>
              <a:spcAft>
                <a:spcPts val="1200"/>
              </a:spcAft>
              <a:buFont typeface="Wingdings" panose="05000000000000000000" pitchFamily="2" charset="2"/>
              <a:buChar char="Ø"/>
            </a:pPr>
            <a:r>
              <a:rPr lang="en-US" sz="1800" b="1" dirty="0"/>
              <a:t>Make-to-Order: </a:t>
            </a:r>
            <a:r>
              <a:rPr lang="en-US" sz="1800" dirty="0"/>
              <a:t>Producing customized (made to individual specifications) products and services.</a:t>
            </a:r>
          </a:p>
          <a:p>
            <a:pPr>
              <a:spcAft>
                <a:spcPts val="1200"/>
              </a:spcAft>
              <a:buFont typeface="Wingdings" panose="05000000000000000000" pitchFamily="2" charset="2"/>
              <a:buChar char="Ø"/>
            </a:pPr>
            <a:r>
              <a:rPr lang="en-US" sz="1800" b="1" dirty="0"/>
              <a:t>Mass Customization: </a:t>
            </a:r>
            <a:r>
              <a:rPr lang="en-US" sz="1800" dirty="0"/>
              <a:t>Producing a large quantity of items, but it customizes them to match the needs and preferences of individual customers.</a:t>
            </a:r>
          </a:p>
        </p:txBody>
      </p:sp>
      <p:pic>
        <p:nvPicPr>
          <p:cNvPr id="9218" name="Picture 2" descr="Image result for Mass Customizat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9201" y="2209800"/>
            <a:ext cx="5324799" cy="354276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AC392DC9-9688-4E44-A90B-C333AD8FEA09}" type="slidenum">
              <a:rPr lang="en-US" smtClean="0"/>
              <a:pPr/>
              <a:t>12</a:t>
            </a:fld>
            <a:endParaRPr lang="en-US" dirty="0"/>
          </a:p>
        </p:txBody>
      </p:sp>
    </p:spTree>
    <p:extLst>
      <p:ext uri="{BB962C8B-B14F-4D97-AF65-F5344CB8AC3E}">
        <p14:creationId xmlns:p14="http://schemas.microsoft.com/office/powerpoint/2010/main" val="1858390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circle(in)">
                                      <p:cBhvr>
                                        <p:cTn id="7" dur="2000"/>
                                        <p:tgtEl>
                                          <p:spTgt spid="921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990600"/>
            <a:ext cx="9144000" cy="838200"/>
          </a:xfrm>
        </p:spPr>
        <p:txBody>
          <a:bodyPr>
            <a:normAutofit/>
          </a:bodyPr>
          <a:lstStyle/>
          <a:p>
            <a:pPr algn="ctr"/>
            <a:r>
              <a:rPr lang="en-US" sz="3000" dirty="0"/>
              <a:t>Organizational Responses</a:t>
            </a:r>
          </a:p>
        </p:txBody>
      </p:sp>
      <p:sp>
        <p:nvSpPr>
          <p:cNvPr id="3" name="Content Placeholder 2"/>
          <p:cNvSpPr>
            <a:spLocks noGrp="1"/>
          </p:cNvSpPr>
          <p:nvPr>
            <p:ph sz="quarter" idx="15"/>
          </p:nvPr>
        </p:nvSpPr>
        <p:spPr>
          <a:xfrm>
            <a:off x="-1" y="2438400"/>
            <a:ext cx="3505201" cy="3048000"/>
          </a:xfrm>
        </p:spPr>
        <p:txBody>
          <a:bodyPr>
            <a:noAutofit/>
          </a:bodyPr>
          <a:lstStyle/>
          <a:p>
            <a:pPr>
              <a:spcAft>
                <a:spcPts val="600"/>
              </a:spcAft>
              <a:buFont typeface="Wingdings" panose="05000000000000000000" pitchFamily="2" charset="2"/>
              <a:buChar char="Ø"/>
            </a:pPr>
            <a:r>
              <a:rPr lang="en-US" sz="1600" b="1" dirty="0"/>
              <a:t>Electronic commerce: </a:t>
            </a:r>
            <a:r>
              <a:rPr lang="en-US" sz="1600" dirty="0"/>
              <a:t>The process of buying, selling, transferring, or exchanging products, services, or information via computer networks, e.g., the Internet.</a:t>
            </a:r>
          </a:p>
          <a:p>
            <a:pPr>
              <a:spcBef>
                <a:spcPts val="600"/>
              </a:spcBef>
              <a:spcAft>
                <a:spcPts val="600"/>
              </a:spcAft>
              <a:buFont typeface="Wingdings" panose="05000000000000000000" pitchFamily="2" charset="2"/>
              <a:buChar char="Ø"/>
            </a:pPr>
            <a:r>
              <a:rPr lang="en-US" sz="1600" b="1" dirty="0"/>
              <a:t>Electronic business: </a:t>
            </a:r>
            <a:r>
              <a:rPr lang="en-US" sz="1600" dirty="0"/>
              <a:t>A broader concept servicing customers, collaborating with business partners, and performing electronic transactions within an organization.</a:t>
            </a:r>
          </a:p>
        </p:txBody>
      </p:sp>
      <p:pic>
        <p:nvPicPr>
          <p:cNvPr id="11268"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2490549"/>
            <a:ext cx="5638800" cy="346257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AC392DC9-9688-4E44-A90B-C333AD8FEA09}" type="slidenum">
              <a:rPr lang="en-US" smtClean="0"/>
              <a:pPr/>
              <a:t>13</a:t>
            </a:fld>
            <a:endParaRPr lang="en-US" dirty="0"/>
          </a:p>
        </p:txBody>
      </p:sp>
    </p:spTree>
    <p:extLst>
      <p:ext uri="{BB962C8B-B14F-4D97-AF65-F5344CB8AC3E}">
        <p14:creationId xmlns:p14="http://schemas.microsoft.com/office/powerpoint/2010/main" val="410271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circle(in)">
                                      <p:cBhvr>
                                        <p:cTn id="7" dur="2000"/>
                                        <p:tgtEl>
                                          <p:spTgt spid="1126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9331" y="1295400"/>
            <a:ext cx="9144000" cy="609600"/>
          </a:xfrm>
        </p:spPr>
        <p:txBody>
          <a:bodyPr>
            <a:normAutofit/>
          </a:bodyPr>
          <a:lstStyle/>
          <a:p>
            <a:pPr algn="ctr"/>
            <a:r>
              <a:rPr lang="en-US" sz="2400" b="1" dirty="0"/>
              <a:t>Competitive Advantage &amp; Strategic IS</a:t>
            </a:r>
          </a:p>
        </p:txBody>
      </p:sp>
      <p:sp>
        <p:nvSpPr>
          <p:cNvPr id="6" name="Content Placeholder 5"/>
          <p:cNvSpPr>
            <a:spLocks noGrp="1"/>
          </p:cNvSpPr>
          <p:nvPr>
            <p:ph sz="quarter" idx="15"/>
          </p:nvPr>
        </p:nvSpPr>
        <p:spPr>
          <a:xfrm>
            <a:off x="0" y="1981200"/>
            <a:ext cx="3581400" cy="4235006"/>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sz="2000" b="1" dirty="0"/>
              <a:t>Strategic Information Systems: </a:t>
            </a:r>
            <a:r>
              <a:rPr lang="en-US" sz="2000" dirty="0"/>
              <a:t>IS that help an organization implement its strategic goals and improve performance and productivity.</a:t>
            </a:r>
          </a:p>
        </p:txBody>
      </p:sp>
      <p:pic>
        <p:nvPicPr>
          <p:cNvPr id="1026" name="Picture 2" descr="Related image"/>
          <p:cNvPicPr>
            <a:picLocks noChangeAspect="1" noChangeArrowheads="1"/>
          </p:cNvPicPr>
          <p:nvPr/>
        </p:nvPicPr>
        <p:blipFill rotWithShape="1">
          <a:blip r:embed="rId3">
            <a:extLst>
              <a:ext uri="{28A0092B-C50C-407E-A947-70E740481C1C}">
                <a14:useLocalDpi xmlns:a14="http://schemas.microsoft.com/office/drawing/2010/main" val="0"/>
              </a:ext>
            </a:extLst>
          </a:blip>
          <a:srcRect l="4255" t="6383" r="6383" b="7446"/>
          <a:stretch/>
        </p:blipFill>
        <p:spPr bwMode="auto">
          <a:xfrm>
            <a:off x="152400" y="3886200"/>
            <a:ext cx="3200400" cy="2057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410200" y="1981200"/>
            <a:ext cx="3657601" cy="423500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spcBef>
                <a:spcPct val="20000"/>
              </a:spcBef>
            </a:pPr>
            <a:r>
              <a:rPr lang="en-US" sz="2000" b="1" dirty="0">
                <a:solidFill>
                  <a:srgbClr val="C00000"/>
                </a:solidFill>
                <a:latin typeface="Verdana" panose="020B0604030504040204" pitchFamily="34" charset="0"/>
                <a:ea typeface="Verdana" panose="020B0604030504040204" pitchFamily="34" charset="0"/>
                <a:cs typeface="Verdana" panose="020B0604030504040204" pitchFamily="34" charset="0"/>
              </a:rPr>
              <a:t>Competitive Advantage: </a:t>
            </a:r>
            <a:r>
              <a:rPr lang="en-US" sz="2000" dirty="0">
                <a:solidFill>
                  <a:srgbClr val="C00000"/>
                </a:solidFill>
                <a:latin typeface="Verdana" panose="020B0604030504040204" pitchFamily="34" charset="0"/>
                <a:ea typeface="Verdana" panose="020B0604030504040204" pitchFamily="34" charset="0"/>
                <a:cs typeface="Verdana" panose="020B0604030504040204" pitchFamily="34" charset="0"/>
              </a:rPr>
              <a:t>Any assets that provide an organization with edges against its competitors. For example:</a:t>
            </a:r>
          </a:p>
          <a:p>
            <a:pPr marL="342900" indent="-342900">
              <a:spcBef>
                <a:spcPct val="20000"/>
              </a:spcBef>
              <a:buFont typeface="Wingdings" panose="05000000000000000000" pitchFamily="2" charset="2"/>
              <a:buChar char="Ø"/>
            </a:pP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Cost</a:t>
            </a:r>
          </a:p>
          <a:p>
            <a:pPr marL="342900" indent="-342900">
              <a:spcBef>
                <a:spcPct val="20000"/>
              </a:spcBef>
              <a:buFont typeface="Wingdings" panose="05000000000000000000" pitchFamily="2" charset="2"/>
              <a:buChar char="Ø"/>
            </a:pP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Quality</a:t>
            </a:r>
          </a:p>
          <a:p>
            <a:pPr marL="342900" indent="-342900">
              <a:spcBef>
                <a:spcPct val="20000"/>
              </a:spcBef>
              <a:buFont typeface="Wingdings" panose="05000000000000000000" pitchFamily="2" charset="2"/>
              <a:buChar char="Ø"/>
            </a:pP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Speed</a:t>
            </a:r>
          </a:p>
          <a:p>
            <a:pPr marL="342900" indent="-342900">
              <a:spcBef>
                <a:spcPct val="20000"/>
              </a:spcBef>
              <a:buFont typeface="Wingdings" panose="05000000000000000000" pitchFamily="2" charset="2"/>
              <a:buChar char="Ø"/>
            </a:pP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Market control </a:t>
            </a:r>
          </a:p>
          <a:p>
            <a:pPr marL="342900" indent="-342900">
              <a:spcBef>
                <a:spcPct val="20000"/>
              </a:spcBef>
              <a:buFont typeface="Wingdings" panose="05000000000000000000" pitchFamily="2" charset="2"/>
              <a:buChar char="Ø"/>
            </a:pP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Larger-than-average profits</a:t>
            </a:r>
          </a:p>
          <a:p>
            <a:pPr marL="342900" indent="-342900">
              <a:spcBef>
                <a:spcPct val="20000"/>
              </a:spcBef>
              <a:buFont typeface="Wingdings" panose="05000000000000000000" pitchFamily="2" charset="2"/>
              <a:buChar char="Ø"/>
            </a:pP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a:t>
            </a:r>
          </a:p>
          <a:p>
            <a:pPr marL="342900" indent="-342900">
              <a:spcBef>
                <a:spcPct val="20000"/>
              </a:spcBef>
              <a:buFont typeface="Arial" panose="020B0604020202020204" pitchFamily="34" charset="0"/>
              <a:buChar char="•"/>
            </a:pPr>
            <a:endParaRPr lang="en-US" sz="1400" dirty="0">
              <a:solidFill>
                <a:srgbClr val="C0000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Notched Right Arrow 2"/>
          <p:cNvSpPr/>
          <p:nvPr/>
        </p:nvSpPr>
        <p:spPr>
          <a:xfrm>
            <a:off x="3657600" y="3451003"/>
            <a:ext cx="1676400" cy="1295400"/>
          </a:xfrm>
          <a:prstGeom prst="notch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AC392DC9-9688-4E44-A90B-C333AD8FEA09}" type="slidenum">
              <a:rPr lang="en-US" smtClean="0"/>
              <a:pPr/>
              <a:t>14</a:t>
            </a:fld>
            <a:endParaRPr lang="en-US" dirty="0"/>
          </a:p>
        </p:txBody>
      </p:sp>
    </p:spTree>
    <p:extLst>
      <p:ext uri="{BB962C8B-B14F-4D97-AF65-F5344CB8AC3E}">
        <p14:creationId xmlns:p14="http://schemas.microsoft.com/office/powerpoint/2010/main" val="2720090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circle(in)">
                                      <p:cBhvr>
                                        <p:cTn id="7" dur="2000"/>
                                        <p:tgtEl>
                                          <p:spTgt spid="6">
                                            <p:bg/>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circle(in)">
                                      <p:cBhvr>
                                        <p:cTn id="12" dur="2000"/>
                                        <p:tgtEl>
                                          <p:spTgt spid="6">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circle(in)">
                                      <p:cBhvr>
                                        <p:cTn id="15" dur="2000"/>
                                        <p:tgtEl>
                                          <p:spTgt spid="1026"/>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circle(in)">
                                      <p:cBhvr>
                                        <p:cTn id="20" dur="20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circle(in)">
                                      <p:cBhvr>
                                        <p:cTn id="2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7" grpId="0" animBg="1"/>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9144000" cy="990600"/>
          </a:xfrm>
        </p:spPr>
        <p:txBody>
          <a:bodyPr>
            <a:normAutofit/>
          </a:bodyPr>
          <a:lstStyle/>
          <a:p>
            <a:pPr algn="ctr"/>
            <a:r>
              <a:rPr lang="en-US" sz="2400" u="sng" dirty="0"/>
              <a:t>Competitive Advantage &amp; Strategic IS </a:t>
            </a:r>
          </a:p>
          <a:p>
            <a:pPr algn="ctr">
              <a:spcAft>
                <a:spcPts val="0"/>
              </a:spcAft>
            </a:pPr>
            <a:r>
              <a:rPr lang="en-US" sz="2200" u="sng" dirty="0"/>
              <a:t>- Porter’s Competitive Forces Model</a:t>
            </a:r>
          </a:p>
        </p:txBody>
      </p:sp>
      <p:pic>
        <p:nvPicPr>
          <p:cNvPr id="3074" name="Picture 2"/>
          <p:cNvPicPr>
            <a:picLocks noGrp="1" noChangeAspect="1" noChangeArrowheads="1"/>
          </p:cNvPicPr>
          <p:nvPr>
            <p:ph sz="quarter" idx="15"/>
          </p:nvPr>
        </p:nvPicPr>
        <p:blipFill>
          <a:blip r:embed="rId3">
            <a:extLst>
              <a:ext uri="{28A0092B-C50C-407E-A947-70E740481C1C}">
                <a14:useLocalDpi xmlns:a14="http://schemas.microsoft.com/office/drawing/2010/main" val="0"/>
              </a:ext>
            </a:extLst>
          </a:blip>
          <a:srcRect/>
          <a:stretch>
            <a:fillRect/>
          </a:stretch>
        </p:blipFill>
        <p:spPr bwMode="auto">
          <a:xfrm>
            <a:off x="149017" y="1090126"/>
            <a:ext cx="8884439" cy="5386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562600" y="1219200"/>
            <a:ext cx="3581400"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The threat that new competitors will enter the market is high when entry is easy; and low when there are significant barriers to entry.</a:t>
            </a:r>
          </a:p>
        </p:txBody>
      </p:sp>
      <p:sp>
        <p:nvSpPr>
          <p:cNvPr id="3" name="TextBox 2"/>
          <p:cNvSpPr txBox="1"/>
          <p:nvPr/>
        </p:nvSpPr>
        <p:spPr>
          <a:xfrm>
            <a:off x="38473" y="4419600"/>
            <a:ext cx="2438806"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Supplier power is high when buyers have few choices from whom to buy; and low when buyers have many choices.</a:t>
            </a:r>
          </a:p>
        </p:txBody>
      </p:sp>
      <p:sp>
        <p:nvSpPr>
          <p:cNvPr id="5" name="TextBox 4"/>
          <p:cNvSpPr txBox="1"/>
          <p:nvPr/>
        </p:nvSpPr>
        <p:spPr>
          <a:xfrm>
            <a:off x="5562600" y="5675293"/>
            <a:ext cx="3581400"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solidFill>
                  <a:schemeClr val="dk1"/>
                </a:solidFill>
              </a:rPr>
              <a:t>If there are many alternatives to an organization’s products or services, then the threat of substitutes is high. If there are few alternatives, then the threat is low.</a:t>
            </a:r>
          </a:p>
        </p:txBody>
      </p:sp>
      <p:sp>
        <p:nvSpPr>
          <p:cNvPr id="6" name="TextBox 5"/>
          <p:cNvSpPr txBox="1"/>
          <p:nvPr/>
        </p:nvSpPr>
        <p:spPr>
          <a:xfrm>
            <a:off x="6629400" y="4419600"/>
            <a:ext cx="2514600"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Buyer power is high when buyers have many choices from whom to buy; and low when buyers have few choices.</a:t>
            </a:r>
          </a:p>
        </p:txBody>
      </p:sp>
      <p:sp>
        <p:nvSpPr>
          <p:cNvPr id="7" name="Rectangular Callout 6"/>
          <p:cNvSpPr/>
          <p:nvPr/>
        </p:nvSpPr>
        <p:spPr>
          <a:xfrm>
            <a:off x="149017" y="1066800"/>
            <a:ext cx="3051383" cy="1219200"/>
          </a:xfrm>
          <a:prstGeom prst="wedgeRectCallout">
            <a:avLst>
              <a:gd name="adj1" fmla="val 79394"/>
              <a:gd name="adj2" fmla="val 123724"/>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a:t>The threat from rivalry is high when there is intense competition among many firms in an industry. The threat is low when the competition is among fewer firms and is not as intense.</a:t>
            </a:r>
          </a:p>
        </p:txBody>
      </p:sp>
      <p:sp>
        <p:nvSpPr>
          <p:cNvPr id="8" name="TextBox 7"/>
          <p:cNvSpPr txBox="1"/>
          <p:nvPr/>
        </p:nvSpPr>
        <p:spPr>
          <a:xfrm>
            <a:off x="0" y="5688449"/>
            <a:ext cx="3657600" cy="116955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b="1" dirty="0"/>
              <a:t>Barrier to Entry: </a:t>
            </a:r>
            <a:r>
              <a:rPr lang="en-US" sz="1400" dirty="0"/>
              <a:t>a product or service feature that customers expect from organizations.</a:t>
            </a:r>
          </a:p>
          <a:p>
            <a:r>
              <a:rPr lang="en-US" sz="1400" b="1" dirty="0"/>
              <a:t>Switching Costs: </a:t>
            </a:r>
            <a:r>
              <a:rPr lang="en-US" sz="1400" dirty="0"/>
              <a:t>the costs, in money and time, imposed by a decision to buy elsewhere (e.g., contracts with smartphone providers).</a:t>
            </a:r>
          </a:p>
        </p:txBody>
      </p:sp>
    </p:spTree>
    <p:extLst>
      <p:ext uri="{BB962C8B-B14F-4D97-AF65-F5344CB8AC3E}">
        <p14:creationId xmlns:p14="http://schemas.microsoft.com/office/powerpoint/2010/main" val="862757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circle(in)">
                                      <p:cBhvr>
                                        <p:cTn id="7" dur="20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ircle(in)">
                                      <p:cBhvr>
                                        <p:cTn id="17" dur="2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ircle(in)">
                                      <p:cBhvr>
                                        <p:cTn id="22" dur="2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circle(in)">
                                      <p:cBhvr>
                                        <p:cTn id="27" dur="20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circle(in)">
                                      <p:cBhvr>
                                        <p:cTn id="32" dur="20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heel(1)">
                                      <p:cBhvr>
                                        <p:cTn id="3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6200" y="1828800"/>
            <a:ext cx="8996067" cy="3352800"/>
          </a:xfrm>
          <a:prstGeom prst="rect">
            <a:avLst/>
          </a:prstGeom>
        </p:spPr>
      </p:pic>
      <p:sp>
        <p:nvSpPr>
          <p:cNvPr id="5" name="Subtitle 3">
            <a:extLst>
              <a:ext uri="{FF2B5EF4-FFF2-40B4-BE49-F238E27FC236}">
                <a16:creationId xmlns:a16="http://schemas.microsoft.com/office/drawing/2014/main" id="{E968E437-ADA4-486D-9295-4F9566356B48}"/>
              </a:ext>
            </a:extLst>
          </p:cNvPr>
          <p:cNvSpPr txBox="1">
            <a:spLocks/>
          </p:cNvSpPr>
          <p:nvPr/>
        </p:nvSpPr>
        <p:spPr>
          <a:xfrm>
            <a:off x="0" y="533400"/>
            <a:ext cx="9144000" cy="990600"/>
          </a:xfrm>
          <a:prstGeom prst="rect">
            <a:avLst/>
          </a:prstGeom>
        </p:spPr>
        <p:txBody>
          <a:bodyPr vert="horz" lIns="91440" tIns="45720" rIns="91440" bIns="45720" rtlCol="0" anchor="b" anchorCtr="0">
            <a:noAutofit/>
          </a:bodyPr>
          <a:lstStyle>
            <a:lvl1pPr marL="0" indent="0" algn="l" defTabSz="914400" rtl="0" eaLnBrk="1" latinLnBrk="0" hangingPunct="1">
              <a:spcBef>
                <a:spcPts val="600"/>
              </a:spcBef>
              <a:spcAft>
                <a:spcPts val="600"/>
              </a:spcAft>
              <a:buFont typeface="Arial" pitchFamily="34" charset="0"/>
              <a:buNone/>
              <a:defRPr sz="4400" kern="1200" baseline="0">
                <a:solidFill>
                  <a:srgbClr val="0070C0"/>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spcBef>
                <a:spcPts val="0"/>
              </a:spcBef>
              <a:spcAft>
                <a:spcPts val="0"/>
              </a:spcAft>
            </a:pPr>
            <a:r>
              <a:rPr lang="en-US" sz="2800" dirty="0"/>
              <a:t>Competitive Advantage &amp; Strategic IS </a:t>
            </a:r>
          </a:p>
          <a:p>
            <a:pPr algn="ctr">
              <a:spcBef>
                <a:spcPts val="0"/>
              </a:spcBef>
              <a:spcAft>
                <a:spcPts val="0"/>
              </a:spcAft>
            </a:pPr>
            <a:r>
              <a:rPr lang="en-US" sz="2800" dirty="0"/>
              <a:t>- </a:t>
            </a:r>
            <a:r>
              <a:rPr lang="en-US" sz="2400" dirty="0"/>
              <a:t>Porter’s Value Chain Model </a:t>
            </a:r>
            <a:endParaRPr lang="en-US" sz="3200" dirty="0"/>
          </a:p>
        </p:txBody>
      </p:sp>
      <p:sp>
        <p:nvSpPr>
          <p:cNvPr id="6" name="TextBox 5">
            <a:extLst>
              <a:ext uri="{FF2B5EF4-FFF2-40B4-BE49-F238E27FC236}">
                <a16:creationId xmlns:a16="http://schemas.microsoft.com/office/drawing/2014/main" id="{DBE9E156-F004-4FEB-9EF9-ED16AF0CB823}"/>
              </a:ext>
            </a:extLst>
          </p:cNvPr>
          <p:cNvSpPr txBox="1"/>
          <p:nvPr/>
        </p:nvSpPr>
        <p:spPr>
          <a:xfrm>
            <a:off x="0" y="5181600"/>
            <a:ext cx="9144000" cy="1323439"/>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marL="285750" indent="-285750">
              <a:buFont typeface="Wingdings" panose="05000000000000000000" pitchFamily="2" charset="2"/>
              <a:buChar char="Ø"/>
            </a:pPr>
            <a:r>
              <a:rPr lang="en-US" sz="1600" b="1" dirty="0"/>
              <a:t>Value Chain: </a:t>
            </a:r>
            <a:r>
              <a:rPr lang="en-US" sz="1600" dirty="0"/>
              <a:t>A sequence of activities through which the organization’s inputs are transformed into more valuable outputs.</a:t>
            </a:r>
          </a:p>
          <a:p>
            <a:pPr marL="285750" indent="-285750">
              <a:buFont typeface="Wingdings" panose="05000000000000000000" pitchFamily="2" charset="2"/>
              <a:buChar char="Ø"/>
            </a:pPr>
            <a:r>
              <a:rPr lang="en-US" sz="1600" b="1" dirty="0"/>
              <a:t>Value System: </a:t>
            </a:r>
            <a:r>
              <a:rPr lang="en-US" sz="1600" dirty="0"/>
              <a:t>Includes the suppliers that provide the inputs necessary to the firm along with their value chains. After the firm creates products, these products pass through the value chains of distributors (which also have their own value chains), all the way to the customers.</a:t>
            </a:r>
          </a:p>
        </p:txBody>
      </p:sp>
    </p:spTree>
    <p:extLst>
      <p:ext uri="{BB962C8B-B14F-4D97-AF65-F5344CB8AC3E}">
        <p14:creationId xmlns:p14="http://schemas.microsoft.com/office/powerpoint/2010/main" val="1120026642"/>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98" name="Picture 2"/>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a:stretch>
            <a:fillRect/>
          </a:stretch>
        </p:blipFill>
        <p:spPr bwMode="auto">
          <a:xfrm>
            <a:off x="-1" y="2136199"/>
            <a:ext cx="6858001" cy="4721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ubtitle 3"/>
          <p:cNvSpPr txBox="1">
            <a:spLocks/>
          </p:cNvSpPr>
          <p:nvPr/>
        </p:nvSpPr>
        <p:spPr>
          <a:xfrm>
            <a:off x="0" y="0"/>
            <a:ext cx="9144000" cy="990600"/>
          </a:xfrm>
          <a:prstGeom prst="rect">
            <a:avLst/>
          </a:prstGeom>
        </p:spPr>
        <p:txBody>
          <a:bodyPr vert="horz" lIns="91440" tIns="45720" rIns="91440" bIns="45720" rtlCol="0" anchor="b" anchorCtr="0">
            <a:noAutofit/>
          </a:bodyPr>
          <a:lstStyle>
            <a:lvl1pPr marL="0" indent="0" algn="l" defTabSz="914400" rtl="0" eaLnBrk="1" latinLnBrk="0" hangingPunct="1">
              <a:spcBef>
                <a:spcPts val="600"/>
              </a:spcBef>
              <a:spcAft>
                <a:spcPts val="600"/>
              </a:spcAft>
              <a:buFont typeface="Arial" pitchFamily="34" charset="0"/>
              <a:buNone/>
              <a:defRPr sz="4400" kern="1200" baseline="0">
                <a:solidFill>
                  <a:srgbClr val="0070C0"/>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spcBef>
                <a:spcPts val="0"/>
              </a:spcBef>
              <a:spcAft>
                <a:spcPts val="0"/>
              </a:spcAft>
            </a:pPr>
            <a:r>
              <a:rPr lang="en-US" sz="2400" dirty="0"/>
              <a:t>Competitive Advantage &amp; Strategic IS </a:t>
            </a:r>
          </a:p>
          <a:p>
            <a:pPr algn="ctr">
              <a:spcBef>
                <a:spcPts val="0"/>
              </a:spcBef>
              <a:spcAft>
                <a:spcPts val="0"/>
              </a:spcAft>
            </a:pPr>
            <a:r>
              <a:rPr lang="en-US" sz="2400" dirty="0"/>
              <a:t>- </a:t>
            </a:r>
            <a:r>
              <a:rPr lang="en-US" sz="2000" dirty="0"/>
              <a:t>Porter’s Value Chain Model </a:t>
            </a:r>
            <a:endParaRPr lang="en-US" sz="2800" dirty="0"/>
          </a:p>
        </p:txBody>
      </p:sp>
      <p:sp>
        <p:nvSpPr>
          <p:cNvPr id="5" name="TextBox 4"/>
          <p:cNvSpPr txBox="1"/>
          <p:nvPr/>
        </p:nvSpPr>
        <p:spPr>
          <a:xfrm>
            <a:off x="152400" y="990600"/>
            <a:ext cx="8229600" cy="116955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marL="285750" indent="-285750">
              <a:buFont typeface="Arial" panose="020B0604020202020204" pitchFamily="34" charset="0"/>
              <a:buChar char="•"/>
            </a:pPr>
            <a:r>
              <a:rPr lang="en-US" sz="1400" b="1" dirty="0"/>
              <a:t>Value Chain: </a:t>
            </a:r>
            <a:r>
              <a:rPr lang="en-US" sz="1400" dirty="0"/>
              <a:t>A sequence of activities through which the organization’s inputs are transformed into more valuable outputs.</a:t>
            </a:r>
          </a:p>
          <a:p>
            <a:pPr marL="285750" indent="-285750">
              <a:buFont typeface="Arial" panose="020B0604020202020204" pitchFamily="34" charset="0"/>
              <a:buChar char="•"/>
            </a:pPr>
            <a:r>
              <a:rPr lang="en-US" sz="1400" b="1" dirty="0"/>
              <a:t>Value System: </a:t>
            </a:r>
            <a:r>
              <a:rPr lang="en-US" sz="1400" dirty="0"/>
              <a:t>Includes the suppliers that provide the inputs necessary to the firm along with their value chains. After the firm creates products, these products pass through the value chains of distributors (which also have their own value chains), all the way to the customers.</a:t>
            </a:r>
          </a:p>
        </p:txBody>
      </p:sp>
      <p:sp>
        <p:nvSpPr>
          <p:cNvPr id="6" name="TextBox 5"/>
          <p:cNvSpPr txBox="1"/>
          <p:nvPr/>
        </p:nvSpPr>
        <p:spPr>
          <a:xfrm>
            <a:off x="6858000" y="4472732"/>
            <a:ext cx="2286000" cy="238526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b="1" i="1" dirty="0"/>
              <a:t>Primary Activities: </a:t>
            </a:r>
            <a:r>
              <a:rPr lang="en-US" sz="1200" dirty="0"/>
              <a:t>relate to the production and distribution of the firm’s products and services. These activities create value for which customers are willing to pay.</a:t>
            </a:r>
          </a:p>
          <a:p>
            <a:pPr marL="228600" indent="-228600">
              <a:buFont typeface="+mj-lt"/>
              <a:buAutoNum type="arabicPeriod"/>
            </a:pPr>
            <a:r>
              <a:rPr lang="en-US" sz="1100" dirty="0"/>
              <a:t>Inbound logistics (inputs)</a:t>
            </a:r>
          </a:p>
          <a:p>
            <a:pPr marL="228600" indent="-228600">
              <a:buFont typeface="+mj-lt"/>
              <a:buAutoNum type="arabicPeriod"/>
            </a:pPr>
            <a:r>
              <a:rPr lang="en-US" sz="1100" dirty="0"/>
              <a:t>Operations (manufacturing and testing)</a:t>
            </a:r>
          </a:p>
          <a:p>
            <a:pPr marL="228600" indent="-228600">
              <a:buFont typeface="+mj-lt"/>
              <a:buAutoNum type="arabicPeriod"/>
            </a:pPr>
            <a:r>
              <a:rPr lang="en-US" sz="1100" dirty="0"/>
              <a:t>Outbound logistics (storage and distribution)</a:t>
            </a:r>
          </a:p>
          <a:p>
            <a:pPr marL="228600" indent="-228600">
              <a:buFont typeface="+mj-lt"/>
              <a:buAutoNum type="arabicPeriod"/>
            </a:pPr>
            <a:r>
              <a:rPr lang="en-US" sz="1100" dirty="0"/>
              <a:t>Marketing and sales</a:t>
            </a:r>
          </a:p>
          <a:p>
            <a:pPr marL="228600" indent="-228600">
              <a:buFont typeface="+mj-lt"/>
              <a:buAutoNum type="arabicPeriod"/>
            </a:pPr>
            <a:r>
              <a:rPr lang="en-US" sz="1100" dirty="0"/>
              <a:t>Services</a:t>
            </a:r>
          </a:p>
        </p:txBody>
      </p:sp>
      <p:sp>
        <p:nvSpPr>
          <p:cNvPr id="7" name="TextBox 6"/>
          <p:cNvSpPr txBox="1"/>
          <p:nvPr/>
        </p:nvSpPr>
        <p:spPr>
          <a:xfrm>
            <a:off x="6858000" y="2286000"/>
            <a:ext cx="2286000" cy="2015936"/>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200" b="1" i="1" dirty="0"/>
              <a:t>Support activities: </a:t>
            </a:r>
            <a:r>
              <a:rPr lang="en-US" sz="1200" i="1" dirty="0"/>
              <a:t>S</a:t>
            </a:r>
            <a:r>
              <a:rPr lang="en-US" sz="1200" dirty="0"/>
              <a:t>upport the primary activities, but do not add value directly to the firm’s products or services.</a:t>
            </a:r>
          </a:p>
          <a:p>
            <a:pPr marL="171450" indent="-171450">
              <a:buFont typeface="Arial" panose="020B0604020202020204" pitchFamily="34" charset="0"/>
              <a:buChar char="•"/>
            </a:pPr>
            <a:r>
              <a:rPr lang="en-US" sz="1100" dirty="0"/>
              <a:t>The firm’s infrastructure (accounting, finance, management)</a:t>
            </a:r>
          </a:p>
          <a:p>
            <a:pPr marL="171450" indent="-171450">
              <a:buFont typeface="Arial" panose="020B0604020202020204" pitchFamily="34" charset="0"/>
              <a:buChar char="•"/>
            </a:pPr>
            <a:r>
              <a:rPr lang="en-US" sz="1100" dirty="0"/>
              <a:t>Human resources management</a:t>
            </a:r>
          </a:p>
          <a:p>
            <a:pPr marL="171450" indent="-171450">
              <a:buFont typeface="Arial" panose="020B0604020202020204" pitchFamily="34" charset="0"/>
              <a:buChar char="•"/>
            </a:pPr>
            <a:r>
              <a:rPr lang="en-US" sz="1100" dirty="0"/>
              <a:t>Product and technology development</a:t>
            </a:r>
          </a:p>
          <a:p>
            <a:pPr marL="171450" indent="-171450">
              <a:buFont typeface="Arial" panose="020B0604020202020204" pitchFamily="34" charset="0"/>
              <a:buChar char="•"/>
            </a:pPr>
            <a:r>
              <a:rPr lang="en-US" sz="1100" dirty="0"/>
              <a:t>Procurement</a:t>
            </a:r>
            <a:endParaRPr lang="en-US" sz="1200" dirty="0"/>
          </a:p>
        </p:txBody>
      </p:sp>
      <p:sp>
        <p:nvSpPr>
          <p:cNvPr id="8" name="Slide Number Placeholder 7"/>
          <p:cNvSpPr>
            <a:spLocks noGrp="1"/>
          </p:cNvSpPr>
          <p:nvPr>
            <p:ph type="sldNum" sz="quarter" idx="12"/>
          </p:nvPr>
        </p:nvSpPr>
        <p:spPr/>
        <p:txBody>
          <a:bodyPr/>
          <a:lstStyle/>
          <a:p>
            <a:fld id="{AC392DC9-9688-4E44-A90B-C333AD8FEA09}" type="slidenum">
              <a:rPr lang="en-US" smtClean="0"/>
              <a:pPr/>
              <a:t>17</a:t>
            </a:fld>
            <a:endParaRPr lang="en-US" dirty="0"/>
          </a:p>
        </p:txBody>
      </p:sp>
    </p:spTree>
    <p:extLst>
      <p:ext uri="{BB962C8B-B14F-4D97-AF65-F5344CB8AC3E}">
        <p14:creationId xmlns:p14="http://schemas.microsoft.com/office/powerpoint/2010/main" val="415282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circle(in)">
                                      <p:cBhvr>
                                        <p:cTn id="7" dur="20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22" name="Picture 2"/>
          <p:cNvPicPr>
            <a:picLocks noGrp="1" noChangeAspect="1" noChangeArrowheads="1"/>
          </p:cNvPicPr>
          <p:nvPr>
            <p:ph sz="quarter" idx="15"/>
          </p:nvPr>
        </p:nvPicPr>
        <p:blipFill>
          <a:blip r:embed="rId3">
            <a:extLst>
              <a:ext uri="{28A0092B-C50C-407E-A947-70E740481C1C}">
                <a14:useLocalDpi xmlns:a14="http://schemas.microsoft.com/office/drawing/2010/main" val="0"/>
              </a:ext>
            </a:extLst>
          </a:blip>
          <a:srcRect/>
          <a:stretch>
            <a:fillRect/>
          </a:stretch>
        </p:blipFill>
        <p:spPr bwMode="auto">
          <a:xfrm>
            <a:off x="2133600" y="1392942"/>
            <a:ext cx="5135200" cy="37886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ubtitle 3"/>
          <p:cNvSpPr txBox="1">
            <a:spLocks/>
          </p:cNvSpPr>
          <p:nvPr/>
        </p:nvSpPr>
        <p:spPr>
          <a:xfrm>
            <a:off x="0" y="152400"/>
            <a:ext cx="9144000" cy="990600"/>
          </a:xfrm>
          <a:prstGeom prst="rect">
            <a:avLst/>
          </a:prstGeom>
        </p:spPr>
        <p:txBody>
          <a:bodyPr vert="horz" lIns="91440" tIns="45720" rIns="91440" bIns="45720" rtlCol="0" anchor="b" anchorCtr="0">
            <a:noAutofit/>
          </a:bodyPr>
          <a:lstStyle>
            <a:lvl1pPr marL="0" indent="0" algn="l" defTabSz="914400" rtl="0" eaLnBrk="1" latinLnBrk="0" hangingPunct="1">
              <a:spcBef>
                <a:spcPts val="600"/>
              </a:spcBef>
              <a:spcAft>
                <a:spcPts val="600"/>
              </a:spcAft>
              <a:buFont typeface="Arial" pitchFamily="34" charset="0"/>
              <a:buNone/>
              <a:defRPr sz="4400" kern="1200" baseline="0">
                <a:solidFill>
                  <a:srgbClr val="0070C0"/>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spcBef>
                <a:spcPts val="0"/>
              </a:spcBef>
              <a:spcAft>
                <a:spcPts val="0"/>
              </a:spcAft>
            </a:pPr>
            <a:r>
              <a:rPr lang="en-US" sz="2600" u="sng" dirty="0"/>
              <a:t>Competitive Advantage &amp; Strategic IS </a:t>
            </a:r>
          </a:p>
          <a:p>
            <a:pPr algn="ctr">
              <a:spcBef>
                <a:spcPts val="0"/>
              </a:spcBef>
              <a:spcAft>
                <a:spcPts val="0"/>
              </a:spcAft>
            </a:pPr>
            <a:r>
              <a:rPr lang="en-US" sz="2800" u="sng" dirty="0"/>
              <a:t>- </a:t>
            </a:r>
            <a:r>
              <a:rPr lang="en-US" sz="2400" u="sng" dirty="0"/>
              <a:t>Strategies for Competitive Advantage </a:t>
            </a:r>
            <a:endParaRPr lang="en-US" sz="3200" u="sng" dirty="0"/>
          </a:p>
        </p:txBody>
      </p:sp>
      <p:sp>
        <p:nvSpPr>
          <p:cNvPr id="3" name="TextBox 2"/>
          <p:cNvSpPr txBox="1"/>
          <p:nvPr/>
        </p:nvSpPr>
        <p:spPr>
          <a:xfrm>
            <a:off x="0" y="1520460"/>
            <a:ext cx="2133600" cy="95410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b="1" dirty="0"/>
              <a:t>Cost leadership strategy: </a:t>
            </a:r>
            <a:r>
              <a:rPr lang="en-US" sz="1400" dirty="0"/>
              <a:t>Produce products and/or services at the lowest cost in the industry.</a:t>
            </a:r>
          </a:p>
        </p:txBody>
      </p:sp>
      <p:sp>
        <p:nvSpPr>
          <p:cNvPr id="6" name="TextBox 5"/>
          <p:cNvSpPr txBox="1"/>
          <p:nvPr/>
        </p:nvSpPr>
        <p:spPr>
          <a:xfrm>
            <a:off x="7268800" y="1520460"/>
            <a:ext cx="1875200" cy="101566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b="1" dirty="0"/>
              <a:t>Differentiation Strategy: </a:t>
            </a:r>
            <a:r>
              <a:rPr lang="en-US" sz="1200" dirty="0"/>
              <a:t>Offering different products, services, or product features than competitors.</a:t>
            </a:r>
          </a:p>
        </p:txBody>
      </p:sp>
      <p:sp>
        <p:nvSpPr>
          <p:cNvPr id="7" name="TextBox 6"/>
          <p:cNvSpPr txBox="1"/>
          <p:nvPr/>
        </p:nvSpPr>
        <p:spPr>
          <a:xfrm>
            <a:off x="0" y="2824877"/>
            <a:ext cx="2133600" cy="120032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b="1" dirty="0"/>
              <a:t>Innovation Strategy: </a:t>
            </a:r>
            <a:r>
              <a:rPr lang="en-US" sz="1200" dirty="0"/>
              <a:t>Introduce new products and services, add new features to existing products and services, or develop new ways to produce them .</a:t>
            </a:r>
          </a:p>
        </p:txBody>
      </p:sp>
      <p:sp>
        <p:nvSpPr>
          <p:cNvPr id="8" name="TextBox 7"/>
          <p:cNvSpPr txBox="1"/>
          <p:nvPr/>
        </p:nvSpPr>
        <p:spPr>
          <a:xfrm>
            <a:off x="7268800" y="2895600"/>
            <a:ext cx="1875200" cy="83099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200" b="1" dirty="0"/>
              <a:t>Operational Effectiveness Strategy: </a:t>
            </a:r>
            <a:r>
              <a:rPr lang="en-US" sz="1200" dirty="0"/>
              <a:t>A firm performs business activities more effectively than its rivals. </a:t>
            </a:r>
          </a:p>
        </p:txBody>
      </p:sp>
      <p:sp>
        <p:nvSpPr>
          <p:cNvPr id="9" name="TextBox 8"/>
          <p:cNvSpPr txBox="1"/>
          <p:nvPr/>
        </p:nvSpPr>
        <p:spPr>
          <a:xfrm>
            <a:off x="2743200" y="5181600"/>
            <a:ext cx="3810000" cy="58477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600" b="1" dirty="0"/>
              <a:t>Customer Orientation Strategy: </a:t>
            </a:r>
            <a:r>
              <a:rPr lang="en-US" sz="1600" dirty="0"/>
              <a:t>Concentrate on making customers happy. </a:t>
            </a:r>
          </a:p>
        </p:txBody>
      </p:sp>
    </p:spTree>
    <p:extLst>
      <p:ext uri="{BB962C8B-B14F-4D97-AF65-F5344CB8AC3E}">
        <p14:creationId xmlns:p14="http://schemas.microsoft.com/office/powerpoint/2010/main" val="3884374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circle(in)">
                                      <p:cBhvr>
                                        <p:cTn id="7" dur="20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26"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down)">
                                      <p:cBhvr>
                                        <p:cTn id="38" dur="580">
                                          <p:stCondLst>
                                            <p:cond delay="0"/>
                                          </p:stCondLst>
                                        </p:cTn>
                                        <p:tgtEl>
                                          <p:spTgt spid="9"/>
                                        </p:tgtEl>
                                      </p:cBhvr>
                                    </p:animEffect>
                                    <p:anim calcmode="lin" valueType="num">
                                      <p:cBhvr>
                                        <p:cTn id="39"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40"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41"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42"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43"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44" dur="26">
                                          <p:stCondLst>
                                            <p:cond delay="650"/>
                                          </p:stCondLst>
                                        </p:cTn>
                                        <p:tgtEl>
                                          <p:spTgt spid="9"/>
                                        </p:tgtEl>
                                      </p:cBhvr>
                                      <p:to x="100000" y="60000"/>
                                    </p:animScale>
                                    <p:animScale>
                                      <p:cBhvr>
                                        <p:cTn id="45" dur="166" decel="50000">
                                          <p:stCondLst>
                                            <p:cond delay="676"/>
                                          </p:stCondLst>
                                        </p:cTn>
                                        <p:tgtEl>
                                          <p:spTgt spid="9"/>
                                        </p:tgtEl>
                                      </p:cBhvr>
                                      <p:to x="100000" y="100000"/>
                                    </p:animScale>
                                    <p:animScale>
                                      <p:cBhvr>
                                        <p:cTn id="46" dur="26">
                                          <p:stCondLst>
                                            <p:cond delay="1312"/>
                                          </p:stCondLst>
                                        </p:cTn>
                                        <p:tgtEl>
                                          <p:spTgt spid="9"/>
                                        </p:tgtEl>
                                      </p:cBhvr>
                                      <p:to x="100000" y="80000"/>
                                    </p:animScale>
                                    <p:animScale>
                                      <p:cBhvr>
                                        <p:cTn id="47" dur="166" decel="50000">
                                          <p:stCondLst>
                                            <p:cond delay="1338"/>
                                          </p:stCondLst>
                                        </p:cTn>
                                        <p:tgtEl>
                                          <p:spTgt spid="9"/>
                                        </p:tgtEl>
                                      </p:cBhvr>
                                      <p:to x="100000" y="100000"/>
                                    </p:animScale>
                                    <p:animScale>
                                      <p:cBhvr>
                                        <p:cTn id="48" dur="26">
                                          <p:stCondLst>
                                            <p:cond delay="1642"/>
                                          </p:stCondLst>
                                        </p:cTn>
                                        <p:tgtEl>
                                          <p:spTgt spid="9"/>
                                        </p:tgtEl>
                                      </p:cBhvr>
                                      <p:to x="100000" y="90000"/>
                                    </p:animScale>
                                    <p:animScale>
                                      <p:cBhvr>
                                        <p:cTn id="49" dur="166" decel="50000">
                                          <p:stCondLst>
                                            <p:cond delay="1668"/>
                                          </p:stCondLst>
                                        </p:cTn>
                                        <p:tgtEl>
                                          <p:spTgt spid="9"/>
                                        </p:tgtEl>
                                      </p:cBhvr>
                                      <p:to x="100000" y="100000"/>
                                    </p:animScale>
                                    <p:animScale>
                                      <p:cBhvr>
                                        <p:cTn id="50" dur="26">
                                          <p:stCondLst>
                                            <p:cond delay="1808"/>
                                          </p:stCondLst>
                                        </p:cTn>
                                        <p:tgtEl>
                                          <p:spTgt spid="9"/>
                                        </p:tgtEl>
                                      </p:cBhvr>
                                      <p:to x="100000" y="95000"/>
                                    </p:animScale>
                                    <p:animScale>
                                      <p:cBhvr>
                                        <p:cTn id="51"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304800" y="2895600"/>
            <a:ext cx="3886200" cy="2057400"/>
          </a:xfrm>
        </p:spPr>
        <p:txBody>
          <a:bodyPr>
            <a:noAutofit/>
          </a:bodyPr>
          <a:lstStyle/>
          <a:p>
            <a:pPr marL="0" indent="0">
              <a:buNone/>
            </a:pPr>
            <a:r>
              <a:rPr lang="en-US" sz="2000" b="1" dirty="0"/>
              <a:t>Business – IT Alignment: </a:t>
            </a:r>
            <a:r>
              <a:rPr lang="en-US" sz="2000" dirty="0"/>
              <a:t>IT functions directly support business objectives through the tight integration of IT functions with the organization’s strategy, mission, and goals.</a:t>
            </a:r>
          </a:p>
        </p:txBody>
      </p:sp>
      <p:sp>
        <p:nvSpPr>
          <p:cNvPr id="7" name="Subtitle 3"/>
          <p:cNvSpPr txBox="1">
            <a:spLocks noGrp="1"/>
          </p:cNvSpPr>
          <p:nvPr>
            <p:ph type="subTitle" idx="1"/>
          </p:nvPr>
        </p:nvSpPr>
        <p:spPr>
          <a:xfrm>
            <a:off x="0" y="914400"/>
            <a:ext cx="9144000" cy="990600"/>
          </a:xfrm>
          <a:prstGeom prst="rect">
            <a:avLst/>
          </a:prstGeom>
        </p:spPr>
        <p:txBody>
          <a:bodyPr vert="horz" lIns="91440" tIns="45720" rIns="91440" bIns="45720" rtlCol="0" anchor="b" anchorCtr="0">
            <a:noAutofit/>
          </a:bodyPr>
          <a:lstStyle>
            <a:lvl1pPr marL="0" indent="0" algn="l" defTabSz="914400" rtl="0" eaLnBrk="1" latinLnBrk="0" hangingPunct="1">
              <a:spcBef>
                <a:spcPts val="600"/>
              </a:spcBef>
              <a:spcAft>
                <a:spcPts val="600"/>
              </a:spcAft>
              <a:buFont typeface="Arial" pitchFamily="34" charset="0"/>
              <a:buNone/>
              <a:defRPr sz="4400" kern="1200" baseline="0">
                <a:solidFill>
                  <a:srgbClr val="0070C0"/>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spcBef>
                <a:spcPts val="0"/>
              </a:spcBef>
              <a:spcAft>
                <a:spcPts val="0"/>
              </a:spcAft>
            </a:pPr>
            <a:r>
              <a:rPr lang="en-US" sz="2600" dirty="0"/>
              <a:t>Competitive Advantage &amp; Strategic IS </a:t>
            </a:r>
          </a:p>
          <a:p>
            <a:pPr algn="ctr">
              <a:spcBef>
                <a:spcPts val="0"/>
              </a:spcBef>
              <a:spcAft>
                <a:spcPts val="0"/>
              </a:spcAft>
            </a:pPr>
            <a:r>
              <a:rPr lang="en-US" sz="2800" dirty="0"/>
              <a:t>- </a:t>
            </a:r>
            <a:r>
              <a:rPr lang="en-US" sz="2400" dirty="0"/>
              <a:t>Business – IT Alignment </a:t>
            </a:r>
            <a:endParaRPr lang="en-US" sz="3200" dirty="0"/>
          </a:p>
        </p:txBody>
      </p:sp>
      <p:pic>
        <p:nvPicPr>
          <p:cNvPr id="2050" name="Picture 2" descr="Image result for Business – IT Align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2057400"/>
            <a:ext cx="4114800" cy="4078319"/>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p:cNvSpPr>
            <a:spLocks noGrp="1"/>
          </p:cNvSpPr>
          <p:nvPr>
            <p:ph type="sldNum" sz="quarter" idx="12"/>
          </p:nvPr>
        </p:nvSpPr>
        <p:spPr/>
        <p:txBody>
          <a:bodyPr/>
          <a:lstStyle/>
          <a:p>
            <a:fld id="{AC392DC9-9688-4E44-A90B-C333AD8FEA09}" type="slidenum">
              <a:rPr lang="en-US" smtClean="0"/>
              <a:pPr/>
              <a:t>19</a:t>
            </a:fld>
            <a:endParaRPr lang="en-US" dirty="0"/>
          </a:p>
        </p:txBody>
      </p:sp>
    </p:spTree>
    <p:extLst>
      <p:ext uri="{BB962C8B-B14F-4D97-AF65-F5344CB8AC3E}">
        <p14:creationId xmlns:p14="http://schemas.microsoft.com/office/powerpoint/2010/main" val="3979413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524000"/>
            <a:ext cx="8534400" cy="4525963"/>
          </a:xfrm>
        </p:spPr>
        <p:txBody>
          <a:bodyPr>
            <a:normAutofit fontScale="92500" lnSpcReduction="10000"/>
          </a:bodyPr>
          <a:lstStyle/>
          <a:p>
            <a:pPr>
              <a:spcAft>
                <a:spcPts val="600"/>
              </a:spcAft>
            </a:pPr>
            <a:r>
              <a:rPr lang="en-US" dirty="0"/>
              <a:t>Identify various business pressures that affect organizations in the digital age.</a:t>
            </a:r>
          </a:p>
          <a:p>
            <a:pPr>
              <a:spcAft>
                <a:spcPts val="600"/>
              </a:spcAft>
            </a:pPr>
            <a:r>
              <a:rPr lang="en-US" dirty="0"/>
              <a:t>Identify effective IT responses to different kinds of business pressures.</a:t>
            </a:r>
          </a:p>
          <a:p>
            <a:pPr>
              <a:spcAft>
                <a:spcPts val="600"/>
              </a:spcAft>
            </a:pPr>
            <a:r>
              <a:rPr lang="en-US" dirty="0"/>
              <a:t>Describe strategic IS and Porter’s five competitive forces.</a:t>
            </a:r>
          </a:p>
          <a:p>
            <a:pPr>
              <a:spcAft>
                <a:spcPts val="600"/>
              </a:spcAft>
            </a:pPr>
            <a:r>
              <a:rPr lang="en-US" dirty="0"/>
              <a:t>Describe the strategies that organizations typically adopt to counter Porter’s five competitive forces.</a:t>
            </a:r>
          </a:p>
        </p:txBody>
      </p:sp>
      <p:sp>
        <p:nvSpPr>
          <p:cNvPr id="5" name="Subtitle 4"/>
          <p:cNvSpPr>
            <a:spLocks noGrp="1"/>
          </p:cNvSpPr>
          <p:nvPr>
            <p:ph type="subTitle" idx="13"/>
          </p:nvPr>
        </p:nvSpPr>
        <p:spPr/>
        <p:txBody>
          <a:bodyPr>
            <a:normAutofit/>
          </a:bodyPr>
          <a:lstStyle/>
          <a:p>
            <a:r>
              <a:rPr lang="en-US" altLang="en-US" sz="3200" b="1" u="sng" dirty="0"/>
              <a:t>Learning Objectives:</a:t>
            </a:r>
            <a:endParaRPr lang="en-US" sz="3200" u="sng" dirty="0"/>
          </a:p>
        </p:txBody>
      </p:sp>
      <p:sp>
        <p:nvSpPr>
          <p:cNvPr id="2" name="Slide Number Placeholder 1"/>
          <p:cNvSpPr>
            <a:spLocks noGrp="1"/>
          </p:cNvSpPr>
          <p:nvPr>
            <p:ph type="sldNum" sz="quarter" idx="12"/>
          </p:nvPr>
        </p:nvSpPr>
        <p:spPr/>
        <p:txBody>
          <a:bodyPr/>
          <a:lstStyle/>
          <a:p>
            <a:fld id="{AC392DC9-9688-4E44-A90B-C333AD8FEA09}" type="slidenum">
              <a:rPr lang="en-US" smtClean="0"/>
              <a:pPr/>
              <a:t>2</a:t>
            </a:fld>
            <a:endParaRPr lang="en-US" dirty="0"/>
          </a:p>
        </p:txBody>
      </p:sp>
    </p:spTree>
    <p:extLst>
      <p:ext uri="{BB962C8B-B14F-4D97-AF65-F5344CB8AC3E}">
        <p14:creationId xmlns:p14="http://schemas.microsoft.com/office/powerpoint/2010/main" val="212654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282295"/>
            <a:ext cx="9144000" cy="1546505"/>
          </a:xfrm>
        </p:spPr>
        <p:txBody>
          <a:bodyPr>
            <a:normAutofit/>
          </a:bodyPr>
          <a:lstStyle/>
          <a:p>
            <a:pPr algn="ctr"/>
            <a:r>
              <a:rPr lang="en-US" sz="2400" b="1" dirty="0"/>
              <a:t>6 Characteristics: Excellent Business-IT Alignment</a:t>
            </a:r>
          </a:p>
        </p:txBody>
      </p:sp>
      <p:sp>
        <p:nvSpPr>
          <p:cNvPr id="5" name="Content Placeholder 4"/>
          <p:cNvSpPr>
            <a:spLocks noGrp="1"/>
          </p:cNvSpPr>
          <p:nvPr>
            <p:ph sz="quarter" idx="15"/>
          </p:nvPr>
        </p:nvSpPr>
        <p:spPr>
          <a:xfrm>
            <a:off x="315686" y="2503627"/>
            <a:ext cx="4103914" cy="3124200"/>
          </a:xfrm>
        </p:spPr>
        <p:txBody>
          <a:bodyPr>
            <a:normAutofit fontScale="92500"/>
          </a:bodyPr>
          <a:lstStyle/>
          <a:p>
            <a:pPr marL="0" indent="0">
              <a:spcAft>
                <a:spcPts val="1800"/>
              </a:spcAft>
              <a:buNone/>
            </a:pPr>
            <a:r>
              <a:rPr lang="en-US" sz="2000" dirty="0"/>
              <a:t>1. The organization views IT as an engine of innovation that continually transforms the business, often creating new revenue streams.</a:t>
            </a:r>
          </a:p>
          <a:p>
            <a:pPr marL="0" indent="0">
              <a:spcBef>
                <a:spcPts val="600"/>
              </a:spcBef>
              <a:spcAft>
                <a:spcPts val="1200"/>
              </a:spcAft>
              <a:buNone/>
            </a:pPr>
            <a:r>
              <a:rPr lang="en-US" sz="2000" dirty="0"/>
              <a:t>2. The organization views its internal &amp; external customers &amp; their customer service functions as supremely important.</a:t>
            </a:r>
          </a:p>
        </p:txBody>
      </p:sp>
      <p:pic>
        <p:nvPicPr>
          <p:cNvPr id="3074" name="Picture 2" descr="Image result for Business – IT Align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2514600"/>
            <a:ext cx="3801781" cy="310225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AC392DC9-9688-4E44-A90B-C333AD8FEA09}" type="slidenum">
              <a:rPr lang="en-US" smtClean="0"/>
              <a:pPr/>
              <a:t>20</a:t>
            </a:fld>
            <a:endParaRPr lang="en-US" dirty="0"/>
          </a:p>
        </p:txBody>
      </p:sp>
    </p:spTree>
    <p:extLst>
      <p:ext uri="{BB962C8B-B14F-4D97-AF65-F5344CB8AC3E}">
        <p14:creationId xmlns:p14="http://schemas.microsoft.com/office/powerpoint/2010/main" val="4124364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p:cTn id="7" dur="500" fill="hold"/>
                                        <p:tgtEl>
                                          <p:spTgt spid="3074"/>
                                        </p:tgtEl>
                                        <p:attrNameLst>
                                          <p:attrName>ppt_w</p:attrName>
                                        </p:attrNameLst>
                                      </p:cBhvr>
                                      <p:tavLst>
                                        <p:tav tm="0">
                                          <p:val>
                                            <p:fltVal val="0"/>
                                          </p:val>
                                        </p:tav>
                                        <p:tav tm="100000">
                                          <p:val>
                                            <p:strVal val="#ppt_w"/>
                                          </p:val>
                                        </p:tav>
                                      </p:tavLst>
                                    </p:anim>
                                    <p:anim calcmode="lin" valueType="num">
                                      <p:cBhvr>
                                        <p:cTn id="8" dur="500" fill="hold"/>
                                        <p:tgtEl>
                                          <p:spTgt spid="3074"/>
                                        </p:tgtEl>
                                        <p:attrNameLst>
                                          <p:attrName>ppt_h</p:attrName>
                                        </p:attrNameLst>
                                      </p:cBhvr>
                                      <p:tavLst>
                                        <p:tav tm="0">
                                          <p:val>
                                            <p:fltVal val="0"/>
                                          </p:val>
                                        </p:tav>
                                        <p:tav tm="100000">
                                          <p:val>
                                            <p:strVal val="#ppt_h"/>
                                          </p:val>
                                        </p:tav>
                                      </p:tavLst>
                                    </p:anim>
                                    <p:animEffect transition="in" filter="fade">
                                      <p:cBhvr>
                                        <p:cTn id="9" dur="500"/>
                                        <p:tgtEl>
                                          <p:spTgt spid="307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wipe(down)">
                                      <p:cBhvr>
                                        <p:cTn id="14" dur="500"/>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wipe(down)">
                                      <p:cBhvr>
                                        <p:cTn id="19"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8662" y="152400"/>
            <a:ext cx="9125338" cy="1676400"/>
          </a:xfrm>
        </p:spPr>
        <p:txBody>
          <a:bodyPr vert="horz" lIns="91440" tIns="45720" rIns="91440" bIns="45720" rtlCol="0" anchor="b" anchorCtr="0">
            <a:normAutofit/>
          </a:bodyPr>
          <a:lstStyle/>
          <a:p>
            <a:pPr algn="ctr"/>
            <a:r>
              <a:rPr lang="en-US" sz="2400" b="1" dirty="0"/>
              <a:t>6 Characteristics: Excellent Business-IT Alignment</a:t>
            </a:r>
          </a:p>
        </p:txBody>
      </p:sp>
      <p:sp>
        <p:nvSpPr>
          <p:cNvPr id="5" name="Content Placeholder 4"/>
          <p:cNvSpPr>
            <a:spLocks noGrp="1"/>
          </p:cNvSpPr>
          <p:nvPr>
            <p:ph sz="quarter" idx="15"/>
          </p:nvPr>
        </p:nvSpPr>
        <p:spPr>
          <a:xfrm>
            <a:off x="18661" y="2590800"/>
            <a:ext cx="3733800" cy="2895600"/>
          </a:xfrm>
        </p:spPr>
        <p:txBody>
          <a:bodyPr vert="horz" lIns="91440" tIns="45720" rIns="91440" bIns="45720" rtlCol="0">
            <a:normAutofit lnSpcReduction="10000"/>
          </a:bodyPr>
          <a:lstStyle/>
          <a:p>
            <a:pPr marL="0" indent="0">
              <a:spcAft>
                <a:spcPts val="1800"/>
              </a:spcAft>
              <a:buNone/>
            </a:pPr>
            <a:r>
              <a:rPr lang="en-US" sz="2000" dirty="0"/>
              <a:t>3. The organization rotates business &amp; IT professionals across departments and job functions.</a:t>
            </a:r>
          </a:p>
          <a:p>
            <a:pPr marL="0" indent="0">
              <a:spcBef>
                <a:spcPts val="600"/>
              </a:spcBef>
              <a:spcAft>
                <a:spcPts val="1200"/>
              </a:spcAft>
              <a:buNone/>
            </a:pPr>
            <a:r>
              <a:rPr lang="en-US" sz="2000" dirty="0"/>
              <a:t>4. The organization provides overarching goals that are completely clear to IT and business employees.</a:t>
            </a:r>
          </a:p>
        </p:txBody>
      </p:sp>
      <p:pic>
        <p:nvPicPr>
          <p:cNvPr id="4100" name="Picture 4" descr="Image result for Business – IT Align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2461" y="2836465"/>
            <a:ext cx="5382690" cy="2404269"/>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AC392DC9-9688-4E44-A90B-C333AD8FEA09}" type="slidenum">
              <a:rPr lang="en-US" smtClean="0"/>
              <a:pPr/>
              <a:t>21</a:t>
            </a:fld>
            <a:endParaRPr lang="en-US" dirty="0"/>
          </a:p>
        </p:txBody>
      </p:sp>
    </p:spTree>
    <p:extLst>
      <p:ext uri="{BB962C8B-B14F-4D97-AF65-F5344CB8AC3E}">
        <p14:creationId xmlns:p14="http://schemas.microsoft.com/office/powerpoint/2010/main" val="2359958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p:cTn id="7" dur="1000" fill="hold"/>
                                        <p:tgtEl>
                                          <p:spTgt spid="4100"/>
                                        </p:tgtEl>
                                        <p:attrNameLst>
                                          <p:attrName>ppt_w</p:attrName>
                                        </p:attrNameLst>
                                      </p:cBhvr>
                                      <p:tavLst>
                                        <p:tav tm="0">
                                          <p:val>
                                            <p:fltVal val="0"/>
                                          </p:val>
                                        </p:tav>
                                        <p:tav tm="100000">
                                          <p:val>
                                            <p:strVal val="#ppt_w"/>
                                          </p:val>
                                        </p:tav>
                                      </p:tavLst>
                                    </p:anim>
                                    <p:anim calcmode="lin" valueType="num">
                                      <p:cBhvr>
                                        <p:cTn id="8" dur="1000" fill="hold"/>
                                        <p:tgtEl>
                                          <p:spTgt spid="4100"/>
                                        </p:tgtEl>
                                        <p:attrNameLst>
                                          <p:attrName>ppt_h</p:attrName>
                                        </p:attrNameLst>
                                      </p:cBhvr>
                                      <p:tavLst>
                                        <p:tav tm="0">
                                          <p:val>
                                            <p:fltVal val="0"/>
                                          </p:val>
                                        </p:tav>
                                        <p:tav tm="100000">
                                          <p:val>
                                            <p:strVal val="#ppt_h"/>
                                          </p:val>
                                        </p:tav>
                                      </p:tavLst>
                                    </p:anim>
                                    <p:anim calcmode="lin" valueType="num">
                                      <p:cBhvr>
                                        <p:cTn id="9" dur="1000" fill="hold"/>
                                        <p:tgtEl>
                                          <p:spTgt spid="4100"/>
                                        </p:tgtEl>
                                        <p:attrNameLst>
                                          <p:attrName>style.rotation</p:attrName>
                                        </p:attrNameLst>
                                      </p:cBhvr>
                                      <p:tavLst>
                                        <p:tav tm="0">
                                          <p:val>
                                            <p:fltVal val="90"/>
                                          </p:val>
                                        </p:tav>
                                        <p:tav tm="100000">
                                          <p:val>
                                            <p:fltVal val="0"/>
                                          </p:val>
                                        </p:tav>
                                      </p:tavLst>
                                    </p:anim>
                                    <p:animEffect transition="in" filter="fade">
                                      <p:cBhvr>
                                        <p:cTn id="10" dur="1000"/>
                                        <p:tgtEl>
                                          <p:spTgt spid="4100"/>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circle(in)">
                                      <p:cBhvr>
                                        <p:cTn id="15" dur="20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circle(in)">
                                      <p:cBhvr>
                                        <p:cTn id="20" dur="2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152400"/>
            <a:ext cx="9144000" cy="1676400"/>
          </a:xfrm>
        </p:spPr>
        <p:txBody>
          <a:bodyPr vert="horz" lIns="91440" tIns="45720" rIns="91440" bIns="45720" rtlCol="0" anchor="b" anchorCtr="0">
            <a:normAutofit/>
          </a:bodyPr>
          <a:lstStyle/>
          <a:p>
            <a:pPr algn="ctr"/>
            <a:r>
              <a:rPr lang="en-US" sz="2400" b="1" dirty="0"/>
              <a:t>6 Characteristics: Excellent Business-IT Alignment</a:t>
            </a:r>
          </a:p>
        </p:txBody>
      </p:sp>
      <p:sp>
        <p:nvSpPr>
          <p:cNvPr id="5" name="Content Placeholder 4"/>
          <p:cNvSpPr>
            <a:spLocks noGrp="1"/>
          </p:cNvSpPr>
          <p:nvPr>
            <p:ph sz="quarter" idx="15"/>
          </p:nvPr>
        </p:nvSpPr>
        <p:spPr>
          <a:xfrm>
            <a:off x="152400" y="2743200"/>
            <a:ext cx="4191000" cy="2819400"/>
          </a:xfrm>
        </p:spPr>
        <p:txBody>
          <a:bodyPr vert="horz" lIns="91440" tIns="45720" rIns="91440" bIns="45720" rtlCol="0">
            <a:noAutofit/>
          </a:bodyPr>
          <a:lstStyle/>
          <a:p>
            <a:pPr marL="0" indent="0">
              <a:spcAft>
                <a:spcPts val="1200"/>
              </a:spcAft>
              <a:buNone/>
            </a:pPr>
            <a:r>
              <a:rPr lang="en-US" sz="2200" dirty="0"/>
              <a:t>5. The organization ensures that IT employees understand how the company operates.</a:t>
            </a:r>
          </a:p>
          <a:p>
            <a:pPr marL="0" indent="0">
              <a:spcBef>
                <a:spcPts val="1200"/>
              </a:spcBef>
              <a:spcAft>
                <a:spcPts val="1200"/>
              </a:spcAft>
              <a:buNone/>
            </a:pPr>
            <a:r>
              <a:rPr lang="en-US" sz="2200" dirty="0"/>
              <a:t>6. The organization creates a vibrant and inclusive company culture.</a:t>
            </a:r>
          </a:p>
        </p:txBody>
      </p:sp>
      <p:pic>
        <p:nvPicPr>
          <p:cNvPr id="6" name="Picture 2" descr="Image result for Business – IT Align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2597020"/>
            <a:ext cx="4784725" cy="2783726"/>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AC392DC9-9688-4E44-A90B-C333AD8FEA09}" type="slidenum">
              <a:rPr lang="en-US" smtClean="0"/>
              <a:pPr/>
              <a:t>22</a:t>
            </a:fld>
            <a:endParaRPr lang="en-US" dirty="0"/>
          </a:p>
        </p:txBody>
      </p:sp>
    </p:spTree>
    <p:extLst>
      <p:ext uri="{BB962C8B-B14F-4D97-AF65-F5344CB8AC3E}">
        <p14:creationId xmlns:p14="http://schemas.microsoft.com/office/powerpoint/2010/main" val="2227462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p:cTn id="25"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26"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27" dur="5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5">
                                            <p:txEl>
                                              <p:pRg st="1" end="1"/>
                                            </p:txEl>
                                          </p:spTgt>
                                        </p:tgtEl>
                                        <p:attrNameLst>
                                          <p:attrName>style.visibility</p:attrName>
                                        </p:attrNameLst>
                                      </p:cBhvr>
                                      <p:to>
                                        <p:strVal val="visible"/>
                                      </p:to>
                                    </p:set>
                                    <p:anim calcmode="lin" valueType="num">
                                      <p:cBhvr>
                                        <p:cTn id="32"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33" dur="500" fill="hold"/>
                                        <p:tgtEl>
                                          <p:spTgt spid="5">
                                            <p:txEl>
                                              <p:pRg st="1" end="1"/>
                                            </p:txEl>
                                          </p:spTgt>
                                        </p:tgtEl>
                                        <p:attrNameLst>
                                          <p:attrName>ppt_h</p:attrName>
                                        </p:attrNameLst>
                                      </p:cBhvr>
                                      <p:tavLst>
                                        <p:tav tm="0">
                                          <p:val>
                                            <p:fltVal val="0"/>
                                          </p:val>
                                        </p:tav>
                                        <p:tav tm="100000">
                                          <p:val>
                                            <p:strVal val="#ppt_h"/>
                                          </p:val>
                                        </p:tav>
                                      </p:tavLst>
                                    </p:anim>
                                    <p:animEffect transition="in" filter="fade">
                                      <p:cBhvr>
                                        <p:cTn id="34"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524000"/>
            <a:ext cx="8534400" cy="4525963"/>
          </a:xfrm>
        </p:spPr>
        <p:txBody>
          <a:bodyPr>
            <a:normAutofit fontScale="92500" lnSpcReduction="10000"/>
          </a:bodyPr>
          <a:lstStyle/>
          <a:p>
            <a:pPr>
              <a:spcAft>
                <a:spcPts val="600"/>
              </a:spcAft>
            </a:pPr>
            <a:r>
              <a:rPr lang="en-US" dirty="0"/>
              <a:t>Identify various business pressures that affect organizations.</a:t>
            </a:r>
          </a:p>
          <a:p>
            <a:pPr>
              <a:spcAft>
                <a:spcPts val="600"/>
              </a:spcAft>
            </a:pPr>
            <a:r>
              <a:rPr lang="en-US" dirty="0"/>
              <a:t>Identify effective IT responses to different kinds of business pressures.</a:t>
            </a:r>
          </a:p>
          <a:p>
            <a:pPr>
              <a:spcAft>
                <a:spcPts val="600"/>
              </a:spcAft>
            </a:pPr>
            <a:r>
              <a:rPr lang="en-US" dirty="0"/>
              <a:t>Describe strategic IS and Porter’s five competitive forces.</a:t>
            </a:r>
          </a:p>
          <a:p>
            <a:pPr>
              <a:spcAft>
                <a:spcPts val="600"/>
              </a:spcAft>
            </a:pPr>
            <a:r>
              <a:rPr lang="en-US" dirty="0"/>
              <a:t>Describe the strategies that an organization typically adopts to counter Porter’s five competitive forces.</a:t>
            </a:r>
          </a:p>
        </p:txBody>
      </p:sp>
      <p:sp>
        <p:nvSpPr>
          <p:cNvPr id="5" name="Subtitle 4"/>
          <p:cNvSpPr>
            <a:spLocks noGrp="1"/>
          </p:cNvSpPr>
          <p:nvPr>
            <p:ph type="subTitle" idx="13"/>
          </p:nvPr>
        </p:nvSpPr>
        <p:spPr/>
        <p:txBody>
          <a:bodyPr>
            <a:normAutofit/>
          </a:bodyPr>
          <a:lstStyle/>
          <a:p>
            <a:r>
              <a:rPr lang="en-US" sz="3200" b="1" u="sng" dirty="0"/>
              <a:t>Summary</a:t>
            </a:r>
            <a:r>
              <a:rPr lang="en-US" sz="4000" dirty="0"/>
              <a:t>:</a:t>
            </a:r>
          </a:p>
        </p:txBody>
      </p:sp>
      <p:sp>
        <p:nvSpPr>
          <p:cNvPr id="2" name="Slide Number Placeholder 1"/>
          <p:cNvSpPr>
            <a:spLocks noGrp="1"/>
          </p:cNvSpPr>
          <p:nvPr>
            <p:ph type="sldNum" sz="quarter" idx="12"/>
          </p:nvPr>
        </p:nvSpPr>
        <p:spPr/>
        <p:txBody>
          <a:bodyPr/>
          <a:lstStyle/>
          <a:p>
            <a:fld id="{AC392DC9-9688-4E44-A90B-C333AD8FEA09}" type="slidenum">
              <a:rPr lang="en-US" smtClean="0"/>
              <a:pPr/>
              <a:t>23</a:t>
            </a:fld>
            <a:endParaRPr lang="en-US" dirty="0"/>
          </a:p>
        </p:txBody>
      </p:sp>
    </p:spTree>
    <p:extLst>
      <p:ext uri="{BB962C8B-B14F-4D97-AF65-F5344CB8AC3E}">
        <p14:creationId xmlns:p14="http://schemas.microsoft.com/office/powerpoint/2010/main" val="1060212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1219200"/>
            <a:ext cx="9144000" cy="762000"/>
          </a:xfrm>
        </p:spPr>
        <p:txBody>
          <a:bodyPr>
            <a:normAutofit/>
          </a:bodyPr>
          <a:lstStyle/>
          <a:p>
            <a:pPr algn="ctr"/>
            <a:r>
              <a:rPr lang="en-US" sz="3000" dirty="0"/>
              <a:t>Several Terms</a:t>
            </a:r>
          </a:p>
        </p:txBody>
      </p:sp>
      <p:sp>
        <p:nvSpPr>
          <p:cNvPr id="6" name="Content Placeholder 5"/>
          <p:cNvSpPr>
            <a:spLocks noGrp="1"/>
          </p:cNvSpPr>
          <p:nvPr>
            <p:ph sz="quarter" idx="15"/>
          </p:nvPr>
        </p:nvSpPr>
        <p:spPr>
          <a:xfrm>
            <a:off x="0" y="2514600"/>
            <a:ext cx="3962400" cy="4114800"/>
          </a:xfrm>
        </p:spPr>
        <p:txBody>
          <a:bodyPr>
            <a:noAutofit/>
          </a:bodyPr>
          <a:lstStyle/>
          <a:p>
            <a:pPr marL="0" indent="0">
              <a:buNone/>
            </a:pPr>
            <a:r>
              <a:rPr lang="en-US" sz="2400" b="1" dirty="0">
                <a:solidFill>
                  <a:schemeClr val="tx1"/>
                </a:solidFill>
              </a:rPr>
              <a:t>Business Environment: </a:t>
            </a:r>
            <a:r>
              <a:rPr lang="en-US" sz="2400" dirty="0">
                <a:solidFill>
                  <a:schemeClr val="tx1"/>
                </a:solidFill>
              </a:rPr>
              <a:t>The combination of social, legal, economic, physical, and political factors in which businesses operate. </a:t>
            </a:r>
          </a:p>
        </p:txBody>
      </p:sp>
      <p:sp>
        <p:nvSpPr>
          <p:cNvPr id="2" name="Slide Number Placeholder 1"/>
          <p:cNvSpPr>
            <a:spLocks noGrp="1"/>
          </p:cNvSpPr>
          <p:nvPr>
            <p:ph type="sldNum" sz="quarter" idx="12"/>
          </p:nvPr>
        </p:nvSpPr>
        <p:spPr/>
        <p:txBody>
          <a:bodyPr/>
          <a:lstStyle/>
          <a:p>
            <a:fld id="{AC392DC9-9688-4E44-A90B-C333AD8FEA09}" type="slidenum">
              <a:rPr lang="en-US" smtClean="0"/>
              <a:pPr/>
              <a:t>3</a:t>
            </a:fld>
            <a:endParaRPr lang="en-US" dirty="0"/>
          </a:p>
        </p:txBody>
      </p:sp>
      <p:pic>
        <p:nvPicPr>
          <p:cNvPr id="3" name="Picture 2" descr="Image result for Business Environ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4489" y="2438400"/>
            <a:ext cx="5480180"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7218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10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6">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6">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6">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1219200"/>
            <a:ext cx="9144000" cy="762000"/>
          </a:xfrm>
        </p:spPr>
        <p:txBody>
          <a:bodyPr>
            <a:normAutofit/>
          </a:bodyPr>
          <a:lstStyle/>
          <a:p>
            <a:pPr algn="ctr"/>
            <a:r>
              <a:rPr lang="en-US" sz="3000" dirty="0"/>
              <a:t>Several Terms</a:t>
            </a:r>
          </a:p>
        </p:txBody>
      </p:sp>
      <p:sp>
        <p:nvSpPr>
          <p:cNvPr id="6" name="Content Placeholder 5"/>
          <p:cNvSpPr>
            <a:spLocks noGrp="1"/>
          </p:cNvSpPr>
          <p:nvPr>
            <p:ph sz="quarter" idx="15"/>
          </p:nvPr>
        </p:nvSpPr>
        <p:spPr>
          <a:xfrm>
            <a:off x="0" y="2286000"/>
            <a:ext cx="4191000" cy="3810000"/>
          </a:xfrm>
        </p:spPr>
        <p:txBody>
          <a:bodyPr>
            <a:noAutofit/>
          </a:bodyPr>
          <a:lstStyle/>
          <a:p>
            <a:pPr>
              <a:spcAft>
                <a:spcPts val="600"/>
              </a:spcAft>
              <a:buFont typeface="Wingdings" panose="05000000000000000000" pitchFamily="2" charset="2"/>
              <a:buChar char="Ø"/>
            </a:pPr>
            <a:r>
              <a:rPr lang="en-US" sz="2000" b="1" dirty="0">
                <a:solidFill>
                  <a:schemeClr val="tx1"/>
                </a:solidFill>
              </a:rPr>
              <a:t>Business Environment: </a:t>
            </a:r>
            <a:r>
              <a:rPr lang="en-US" sz="2000" dirty="0">
                <a:solidFill>
                  <a:schemeClr val="tx1"/>
                </a:solidFill>
              </a:rPr>
              <a:t>The combination of social, legal, economic, physical, and political factors in which businesses operate. </a:t>
            </a:r>
          </a:p>
          <a:p>
            <a:pPr>
              <a:spcBef>
                <a:spcPts val="600"/>
              </a:spcBef>
              <a:spcAft>
                <a:spcPts val="600"/>
              </a:spcAft>
              <a:buFont typeface="Wingdings" panose="05000000000000000000" pitchFamily="2" charset="2"/>
              <a:buChar char="Ø"/>
            </a:pPr>
            <a:r>
              <a:rPr lang="en-US" sz="2000" dirty="0">
                <a:solidFill>
                  <a:schemeClr val="tx1"/>
                </a:solidFill>
              </a:rPr>
              <a:t>Significant changes in any of these factors are likely to create </a:t>
            </a:r>
            <a:r>
              <a:rPr lang="en-US" sz="2000" b="1" dirty="0">
                <a:solidFill>
                  <a:schemeClr val="tx1"/>
                </a:solidFill>
              </a:rPr>
              <a:t>Business Pressures </a:t>
            </a:r>
            <a:r>
              <a:rPr lang="en-US" sz="2000" dirty="0">
                <a:solidFill>
                  <a:schemeClr val="tx1"/>
                </a:solidFill>
              </a:rPr>
              <a:t>on organizations.</a:t>
            </a:r>
            <a:endParaRPr lang="en-US" sz="2000" dirty="0"/>
          </a:p>
          <a:p>
            <a:pPr>
              <a:spcAft>
                <a:spcPts val="600"/>
              </a:spcAft>
              <a:buFont typeface="Wingdings" panose="05000000000000000000" pitchFamily="2" charset="2"/>
              <a:buChar char="Ø"/>
            </a:pPr>
            <a:endParaRPr lang="en-US" sz="2000" dirty="0">
              <a:solidFill>
                <a:schemeClr val="tx1"/>
              </a:solidFill>
            </a:endParaRPr>
          </a:p>
        </p:txBody>
      </p:sp>
      <p:pic>
        <p:nvPicPr>
          <p:cNvPr id="2050" name="Picture 2" descr="Image result for business pressur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8000"/>
          <a:stretch/>
        </p:blipFill>
        <p:spPr bwMode="auto">
          <a:xfrm>
            <a:off x="4530726" y="2144486"/>
            <a:ext cx="4613274" cy="38100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AC392DC9-9688-4E44-A90B-C333AD8FEA09}" type="slidenum">
              <a:rPr lang="en-US" smtClean="0"/>
              <a:pPr/>
              <a:t>4</a:t>
            </a:fld>
            <a:endParaRPr lang="en-US" dirty="0"/>
          </a:p>
        </p:txBody>
      </p:sp>
    </p:spTree>
    <p:extLst>
      <p:ext uri="{BB962C8B-B14F-4D97-AF65-F5344CB8AC3E}">
        <p14:creationId xmlns:p14="http://schemas.microsoft.com/office/powerpoint/2010/main" val="3786960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ircle(in)">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circle(in)">
                                      <p:cBhvr>
                                        <p:cTn id="12" dur="20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 calcmode="lin" valueType="num">
                                      <p:cBhvr>
                                        <p:cTn id="17" dur="500" fill="hold"/>
                                        <p:tgtEl>
                                          <p:spTgt spid="2050"/>
                                        </p:tgtEl>
                                        <p:attrNameLst>
                                          <p:attrName>ppt_w</p:attrName>
                                        </p:attrNameLst>
                                      </p:cBhvr>
                                      <p:tavLst>
                                        <p:tav tm="0">
                                          <p:val>
                                            <p:fltVal val="0"/>
                                          </p:val>
                                        </p:tav>
                                        <p:tav tm="100000">
                                          <p:val>
                                            <p:strVal val="#ppt_w"/>
                                          </p:val>
                                        </p:tav>
                                      </p:tavLst>
                                    </p:anim>
                                    <p:anim calcmode="lin" valueType="num">
                                      <p:cBhvr>
                                        <p:cTn id="18" dur="500" fill="hold"/>
                                        <p:tgtEl>
                                          <p:spTgt spid="2050"/>
                                        </p:tgtEl>
                                        <p:attrNameLst>
                                          <p:attrName>ppt_h</p:attrName>
                                        </p:attrNameLst>
                                      </p:cBhvr>
                                      <p:tavLst>
                                        <p:tav tm="0">
                                          <p:val>
                                            <p:fltVal val="0"/>
                                          </p:val>
                                        </p:tav>
                                        <p:tav tm="100000">
                                          <p:val>
                                            <p:strVal val="#ppt_h"/>
                                          </p:val>
                                        </p:tav>
                                      </p:tavLst>
                                    </p:anim>
                                    <p:animEffect transition="in" filter="fade">
                                      <p:cBhvr>
                                        <p:cTn id="19"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447258"/>
            <a:ext cx="9144000" cy="619542"/>
          </a:xfrm>
        </p:spPr>
        <p:txBody>
          <a:bodyPr>
            <a:normAutofit/>
          </a:bodyPr>
          <a:lstStyle/>
          <a:p>
            <a:pPr algn="ctr"/>
            <a:r>
              <a:rPr lang="en-US" sz="3000" u="sng" dirty="0"/>
              <a:t>Several Terms</a:t>
            </a:r>
          </a:p>
        </p:txBody>
      </p:sp>
      <p:sp>
        <p:nvSpPr>
          <p:cNvPr id="6" name="Content Placeholder 5"/>
          <p:cNvSpPr>
            <a:spLocks noGrp="1"/>
          </p:cNvSpPr>
          <p:nvPr>
            <p:ph sz="quarter" idx="15"/>
          </p:nvPr>
        </p:nvSpPr>
        <p:spPr>
          <a:xfrm>
            <a:off x="5943600" y="1295400"/>
            <a:ext cx="3064954" cy="2590800"/>
          </a:xfrm>
        </p:spPr>
        <p:style>
          <a:lnRef idx="2">
            <a:schemeClr val="dk1"/>
          </a:lnRef>
          <a:fillRef idx="1">
            <a:schemeClr val="lt1"/>
          </a:fillRef>
          <a:effectRef idx="0">
            <a:schemeClr val="dk1"/>
          </a:effectRef>
          <a:fontRef idx="minor">
            <a:schemeClr val="dk1"/>
          </a:fontRef>
        </p:style>
        <p:txBody>
          <a:bodyPr>
            <a:noAutofit/>
          </a:bodyPr>
          <a:lstStyle/>
          <a:p>
            <a:pPr>
              <a:buFont typeface="Wingdings" panose="05000000000000000000" pitchFamily="2" charset="2"/>
              <a:buChar char="Ø"/>
            </a:pPr>
            <a:r>
              <a:rPr lang="en-US" sz="2000" dirty="0"/>
              <a:t>Strategic systems </a:t>
            </a:r>
          </a:p>
          <a:p>
            <a:pPr>
              <a:buFont typeface="Wingdings" panose="05000000000000000000" pitchFamily="2" charset="2"/>
              <a:buChar char="Ø"/>
            </a:pPr>
            <a:r>
              <a:rPr lang="en-US" sz="2000" dirty="0"/>
              <a:t>Customer focus </a:t>
            </a:r>
          </a:p>
          <a:p>
            <a:pPr>
              <a:buFont typeface="Wingdings" panose="05000000000000000000" pitchFamily="2" charset="2"/>
              <a:buChar char="Ø"/>
            </a:pPr>
            <a:r>
              <a:rPr lang="en-US" sz="2000" dirty="0"/>
              <a:t>Make-to-order </a:t>
            </a:r>
          </a:p>
          <a:p>
            <a:pPr>
              <a:buFont typeface="Wingdings" panose="05000000000000000000" pitchFamily="2" charset="2"/>
              <a:buChar char="Ø"/>
            </a:pPr>
            <a:r>
              <a:rPr lang="en-US" sz="2000" dirty="0"/>
              <a:t>Mass customization</a:t>
            </a:r>
          </a:p>
          <a:p>
            <a:pPr>
              <a:buFont typeface="Wingdings" panose="05000000000000000000" pitchFamily="2" charset="2"/>
              <a:buChar char="Ø"/>
            </a:pPr>
            <a:r>
              <a:rPr lang="en-US" sz="2000" dirty="0"/>
              <a:t>E-business</a:t>
            </a:r>
          </a:p>
          <a:p>
            <a:pPr>
              <a:buFont typeface="Wingdings" panose="05000000000000000000" pitchFamily="2" charset="2"/>
              <a:buChar char="Ø"/>
            </a:pPr>
            <a:r>
              <a:rPr lang="en-US" sz="2000" dirty="0"/>
              <a:t>E-commerce</a:t>
            </a:r>
          </a:p>
          <a:p>
            <a:pPr>
              <a:buFont typeface="Wingdings" panose="05000000000000000000" pitchFamily="2" charset="2"/>
              <a:buChar char="Ø"/>
            </a:pPr>
            <a:r>
              <a:rPr lang="en-US" sz="2000" dirty="0"/>
              <a:t>……</a:t>
            </a:r>
          </a:p>
        </p:txBody>
      </p:sp>
      <p:pic>
        <p:nvPicPr>
          <p:cNvPr id="5" name="Picture 2" descr="Image result for business pressur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8000"/>
          <a:stretch/>
        </p:blipFill>
        <p:spPr bwMode="auto">
          <a:xfrm>
            <a:off x="0" y="1219200"/>
            <a:ext cx="3598354" cy="2971800"/>
          </a:xfrm>
          <a:prstGeom prst="rect">
            <a:avLst/>
          </a:prstGeom>
          <a:noFill/>
          <a:extLst>
            <a:ext uri="{909E8E84-426E-40DD-AFC4-6F175D3DCCD1}">
              <a14:hiddenFill xmlns:a14="http://schemas.microsoft.com/office/drawing/2010/main">
                <a:solidFill>
                  <a:srgbClr val="FFFFFF"/>
                </a:solidFill>
              </a14:hiddenFill>
            </a:ext>
          </a:extLst>
        </p:spPr>
      </p:pic>
      <p:sp>
        <p:nvSpPr>
          <p:cNvPr id="2" name="Striped Right Arrow 1"/>
          <p:cNvSpPr/>
          <p:nvPr/>
        </p:nvSpPr>
        <p:spPr>
          <a:xfrm>
            <a:off x="3810000" y="2057400"/>
            <a:ext cx="2057400" cy="990600"/>
          </a:xfrm>
          <a:prstGeom prst="striped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Organizations Responses with IS </a:t>
            </a:r>
          </a:p>
        </p:txBody>
      </p:sp>
      <p:sp>
        <p:nvSpPr>
          <p:cNvPr id="3" name="Down Arrow 2"/>
          <p:cNvSpPr/>
          <p:nvPr/>
        </p:nvSpPr>
        <p:spPr>
          <a:xfrm>
            <a:off x="4191000" y="3124200"/>
            <a:ext cx="914400" cy="144780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TextBox 6"/>
          <p:cNvSpPr txBox="1"/>
          <p:nvPr/>
        </p:nvSpPr>
        <p:spPr>
          <a:xfrm>
            <a:off x="1066800" y="4658142"/>
            <a:ext cx="7162800" cy="212365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Competitive Advantage: </a:t>
            </a:r>
            <a:r>
              <a:rPr lang="en-US" dirty="0"/>
              <a:t>Any assets that provide an organization with edges against its competitors. For example:</a:t>
            </a:r>
          </a:p>
          <a:p>
            <a:pPr marL="285750" indent="-285750">
              <a:buFont typeface="Wingdings" panose="05000000000000000000" pitchFamily="2" charset="2"/>
              <a:buChar char="Ø"/>
            </a:pPr>
            <a:r>
              <a:rPr lang="en-US" sz="1600" dirty="0"/>
              <a:t>Cost</a:t>
            </a:r>
          </a:p>
          <a:p>
            <a:pPr marL="285750" indent="-285750">
              <a:buFont typeface="Wingdings" panose="05000000000000000000" pitchFamily="2" charset="2"/>
              <a:buChar char="Ø"/>
            </a:pPr>
            <a:r>
              <a:rPr lang="en-US" sz="1600" dirty="0"/>
              <a:t>Quality</a:t>
            </a:r>
          </a:p>
          <a:p>
            <a:pPr marL="285750" indent="-285750">
              <a:buFont typeface="Wingdings" panose="05000000000000000000" pitchFamily="2" charset="2"/>
              <a:buChar char="Ø"/>
            </a:pPr>
            <a:r>
              <a:rPr lang="en-US" sz="1600" dirty="0"/>
              <a:t>Speed</a:t>
            </a:r>
          </a:p>
          <a:p>
            <a:pPr marL="285750" indent="-285750">
              <a:buFont typeface="Wingdings" panose="05000000000000000000" pitchFamily="2" charset="2"/>
              <a:buChar char="Ø"/>
            </a:pPr>
            <a:r>
              <a:rPr lang="en-US" sz="1600" dirty="0"/>
              <a:t>Market control </a:t>
            </a:r>
          </a:p>
          <a:p>
            <a:pPr marL="285750" indent="-285750">
              <a:buFont typeface="Wingdings" panose="05000000000000000000" pitchFamily="2" charset="2"/>
              <a:buChar char="Ø"/>
            </a:pPr>
            <a:r>
              <a:rPr lang="en-US" sz="1600" dirty="0"/>
              <a:t>Larger-than-average profits</a:t>
            </a:r>
          </a:p>
          <a:p>
            <a:pPr marL="285750" indent="-285750">
              <a:buFont typeface="Wingdings" panose="05000000000000000000" pitchFamily="2" charset="2"/>
              <a:buChar char="Ø"/>
            </a:pPr>
            <a:r>
              <a:rPr lang="en-US" sz="1600" dirty="0"/>
              <a:t>……</a:t>
            </a:r>
          </a:p>
        </p:txBody>
      </p:sp>
      <p:sp>
        <p:nvSpPr>
          <p:cNvPr id="8" name="Slide Number Placeholder 7"/>
          <p:cNvSpPr>
            <a:spLocks noGrp="1"/>
          </p:cNvSpPr>
          <p:nvPr>
            <p:ph type="sldNum" sz="quarter" idx="12"/>
          </p:nvPr>
        </p:nvSpPr>
        <p:spPr/>
        <p:txBody>
          <a:bodyPr/>
          <a:lstStyle/>
          <a:p>
            <a:fld id="{AC392DC9-9688-4E44-A90B-C333AD8FEA09}" type="slidenum">
              <a:rPr lang="en-US" smtClean="0"/>
              <a:pPr/>
              <a:t>5</a:t>
            </a:fld>
            <a:endParaRPr lang="en-US" dirty="0"/>
          </a:p>
        </p:txBody>
      </p:sp>
    </p:spTree>
    <p:extLst>
      <p:ext uri="{BB962C8B-B14F-4D97-AF65-F5344CB8AC3E}">
        <p14:creationId xmlns:p14="http://schemas.microsoft.com/office/powerpoint/2010/main" val="131212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6">
                                            <p:bg/>
                                          </p:spTgt>
                                        </p:tgtEl>
                                        <p:attrNameLst>
                                          <p:attrName>style.visibility</p:attrName>
                                        </p:attrNameLst>
                                      </p:cBhvr>
                                      <p:to>
                                        <p:strVal val="visible"/>
                                      </p:to>
                                    </p:set>
                                    <p:animEffect transition="in" filter="barn(inVertical)">
                                      <p:cBhvr>
                                        <p:cTn id="20" dur="500"/>
                                        <p:tgtEl>
                                          <p:spTgt spid="6">
                                            <p:bg/>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barn(inVertical)">
                                      <p:cBhvr>
                                        <p:cTn id="25" dur="500"/>
                                        <p:tgtEl>
                                          <p:spTgt spid="6">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Effect transition="in" filter="barn(inVertical)">
                                      <p:cBhvr>
                                        <p:cTn id="30" dur="500"/>
                                        <p:tgtEl>
                                          <p:spTgt spid="6">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barn(inVertical)">
                                      <p:cBhvr>
                                        <p:cTn id="35" dur="500"/>
                                        <p:tgtEl>
                                          <p:spTgt spid="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6">
                                            <p:txEl>
                                              <p:pRg st="3" end="3"/>
                                            </p:txEl>
                                          </p:spTgt>
                                        </p:tgtEl>
                                        <p:attrNameLst>
                                          <p:attrName>style.visibility</p:attrName>
                                        </p:attrNameLst>
                                      </p:cBhvr>
                                      <p:to>
                                        <p:strVal val="visible"/>
                                      </p:to>
                                    </p:set>
                                    <p:animEffect transition="in" filter="barn(inVertical)">
                                      <p:cBhvr>
                                        <p:cTn id="40" dur="500"/>
                                        <p:tgtEl>
                                          <p:spTgt spid="6">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6">
                                            <p:txEl>
                                              <p:pRg st="4" end="4"/>
                                            </p:txEl>
                                          </p:spTgt>
                                        </p:tgtEl>
                                        <p:attrNameLst>
                                          <p:attrName>style.visibility</p:attrName>
                                        </p:attrNameLst>
                                      </p:cBhvr>
                                      <p:to>
                                        <p:strVal val="visible"/>
                                      </p:to>
                                    </p:set>
                                    <p:animEffect transition="in" filter="barn(inVertical)">
                                      <p:cBhvr>
                                        <p:cTn id="45" dur="500"/>
                                        <p:tgtEl>
                                          <p:spTgt spid="6">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6">
                                            <p:txEl>
                                              <p:pRg st="5" end="5"/>
                                            </p:txEl>
                                          </p:spTgt>
                                        </p:tgtEl>
                                        <p:attrNameLst>
                                          <p:attrName>style.visibility</p:attrName>
                                        </p:attrNameLst>
                                      </p:cBhvr>
                                      <p:to>
                                        <p:strVal val="visible"/>
                                      </p:to>
                                    </p:set>
                                    <p:animEffect transition="in" filter="barn(inVertical)">
                                      <p:cBhvr>
                                        <p:cTn id="50" dur="500"/>
                                        <p:tgtEl>
                                          <p:spTgt spid="6">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6">
                                            <p:txEl>
                                              <p:pRg st="6" end="6"/>
                                            </p:txEl>
                                          </p:spTgt>
                                        </p:tgtEl>
                                        <p:attrNameLst>
                                          <p:attrName>style.visibility</p:attrName>
                                        </p:attrNameLst>
                                      </p:cBhvr>
                                      <p:to>
                                        <p:strVal val="visible"/>
                                      </p:to>
                                    </p:set>
                                    <p:animEffect transition="in" filter="barn(inVertical)">
                                      <p:cBhvr>
                                        <p:cTn id="55" dur="500"/>
                                        <p:tgtEl>
                                          <p:spTgt spid="6">
                                            <p:txEl>
                                              <p:pRg st="6" end="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ntr" presetSubtype="16" fill="hold" grpId="0" nodeType="clickEffect">
                                  <p:stCondLst>
                                    <p:cond delay="0"/>
                                  </p:stCondLst>
                                  <p:childTnLst>
                                    <p:set>
                                      <p:cBhvr>
                                        <p:cTn id="59" dur="1" fill="hold">
                                          <p:stCondLst>
                                            <p:cond delay="0"/>
                                          </p:stCondLst>
                                        </p:cTn>
                                        <p:tgtEl>
                                          <p:spTgt spid="3"/>
                                        </p:tgtEl>
                                        <p:attrNameLst>
                                          <p:attrName>style.visibility</p:attrName>
                                        </p:attrNameLst>
                                      </p:cBhvr>
                                      <p:to>
                                        <p:strVal val="visible"/>
                                      </p:to>
                                    </p:set>
                                    <p:animEffect transition="in" filter="circle(in)">
                                      <p:cBhvr>
                                        <p:cTn id="60" dur="2000"/>
                                        <p:tgtEl>
                                          <p:spTgt spid="3"/>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barn(inVertical)">
                                      <p:cBhvr>
                                        <p:cTn id="6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2" grpId="0" animBg="1"/>
      <p:bldP spid="3"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57200" y="152400"/>
            <a:ext cx="8153399" cy="1676400"/>
          </a:xfrm>
        </p:spPr>
        <p:txBody>
          <a:bodyPr>
            <a:normAutofit/>
          </a:bodyPr>
          <a:lstStyle/>
          <a:p>
            <a:pPr algn="ctr"/>
            <a:r>
              <a:rPr lang="en-US" sz="3000" dirty="0"/>
              <a:t>Types of Business Pressures</a:t>
            </a:r>
          </a:p>
        </p:txBody>
      </p:sp>
      <p:sp>
        <p:nvSpPr>
          <p:cNvPr id="6" name="Content Placeholder 5"/>
          <p:cNvSpPr>
            <a:spLocks noGrp="1"/>
          </p:cNvSpPr>
          <p:nvPr>
            <p:ph sz="quarter" idx="15"/>
          </p:nvPr>
        </p:nvSpPr>
        <p:spPr>
          <a:xfrm>
            <a:off x="0" y="2133600"/>
            <a:ext cx="4800600" cy="4114800"/>
          </a:xfrm>
        </p:spPr>
        <p:txBody>
          <a:bodyPr>
            <a:normAutofit lnSpcReduction="10000"/>
          </a:bodyPr>
          <a:lstStyle/>
          <a:p>
            <a:pPr marL="0" indent="0">
              <a:spcAft>
                <a:spcPts val="1200"/>
              </a:spcAft>
              <a:buNone/>
            </a:pPr>
            <a:r>
              <a:rPr lang="en-US" sz="2400" dirty="0"/>
              <a:t>Market Pressures: Business pressures generated by:</a:t>
            </a:r>
          </a:p>
          <a:p>
            <a:pPr>
              <a:spcAft>
                <a:spcPts val="600"/>
              </a:spcAft>
              <a:buFont typeface="Wingdings" panose="05000000000000000000" pitchFamily="2" charset="2"/>
              <a:buChar char="Ø"/>
            </a:pPr>
            <a:r>
              <a:rPr lang="en-US" sz="2000" dirty="0"/>
              <a:t>Global economy (Globalization)</a:t>
            </a:r>
          </a:p>
          <a:p>
            <a:pPr>
              <a:spcAft>
                <a:spcPts val="600"/>
              </a:spcAft>
              <a:buFont typeface="Wingdings" panose="05000000000000000000" pitchFamily="2" charset="2"/>
              <a:buChar char="Ø"/>
            </a:pPr>
            <a:r>
              <a:rPr lang="en-US" sz="2000" dirty="0"/>
              <a:t>Intense competition</a:t>
            </a:r>
          </a:p>
          <a:p>
            <a:pPr>
              <a:spcAft>
                <a:spcPts val="600"/>
              </a:spcAft>
              <a:buFont typeface="Wingdings" panose="05000000000000000000" pitchFamily="2" charset="2"/>
              <a:buChar char="Ø"/>
            </a:pPr>
            <a:r>
              <a:rPr lang="en-US" sz="2000" dirty="0"/>
              <a:t>Changing nature of workforce: Diversified workforce</a:t>
            </a:r>
          </a:p>
          <a:p>
            <a:pPr>
              <a:spcAft>
                <a:spcPts val="600"/>
              </a:spcAft>
              <a:buFont typeface="Wingdings" panose="05000000000000000000" pitchFamily="2" charset="2"/>
              <a:buChar char="Ø"/>
            </a:pPr>
            <a:r>
              <a:rPr lang="en-US" sz="2000" dirty="0"/>
              <a:t>Powerful customers: Customers (informed users) become more knowledgeable about the products and services </a:t>
            </a:r>
          </a:p>
          <a:p>
            <a:pPr>
              <a:spcAft>
                <a:spcPts val="600"/>
              </a:spcAft>
              <a:buFont typeface="Wingdings" panose="05000000000000000000" pitchFamily="2" charset="2"/>
              <a:buChar char="Ø"/>
            </a:pPr>
            <a:r>
              <a:rPr lang="en-US" sz="2000" dirty="0"/>
              <a:t>……</a:t>
            </a:r>
          </a:p>
          <a:p>
            <a:pPr>
              <a:spcAft>
                <a:spcPts val="1200"/>
              </a:spcAft>
            </a:pPr>
            <a:endParaRPr lang="en-US" sz="2400" dirty="0"/>
          </a:p>
        </p:txBody>
      </p:sp>
      <p:pic>
        <p:nvPicPr>
          <p:cNvPr id="3074" name="Picture 2" descr="Image result for Market Pressur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905000"/>
            <a:ext cx="4111690" cy="4471464"/>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AC392DC9-9688-4E44-A90B-C333AD8FEA09}" type="slidenum">
              <a:rPr lang="en-US" smtClean="0"/>
              <a:pPr/>
              <a:t>6</a:t>
            </a:fld>
            <a:endParaRPr lang="en-US" dirty="0"/>
          </a:p>
        </p:txBody>
      </p:sp>
    </p:spTree>
    <p:extLst>
      <p:ext uri="{BB962C8B-B14F-4D97-AF65-F5344CB8AC3E}">
        <p14:creationId xmlns:p14="http://schemas.microsoft.com/office/powerpoint/2010/main" val="1124856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circle(in)">
                                      <p:cBhvr>
                                        <p:cTn id="7" dur="20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down)">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down)">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ipe(down)">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ipe(down)">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wipe(down)">
                                      <p:cBhvr>
                                        <p:cTn id="32" dur="5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wipe(down)">
                                      <p:cBhvr>
                                        <p:cTn id="37"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57200" y="381000"/>
            <a:ext cx="8153399" cy="1447800"/>
          </a:xfrm>
        </p:spPr>
        <p:txBody>
          <a:bodyPr>
            <a:normAutofit/>
          </a:bodyPr>
          <a:lstStyle/>
          <a:p>
            <a:pPr algn="ctr"/>
            <a:r>
              <a:rPr lang="en-US" sz="3000" dirty="0"/>
              <a:t>Types of Business Pressures</a:t>
            </a:r>
          </a:p>
        </p:txBody>
      </p:sp>
      <p:sp>
        <p:nvSpPr>
          <p:cNvPr id="6" name="Content Placeholder 5"/>
          <p:cNvSpPr>
            <a:spLocks noGrp="1"/>
          </p:cNvSpPr>
          <p:nvPr>
            <p:ph sz="quarter" idx="15"/>
          </p:nvPr>
        </p:nvSpPr>
        <p:spPr>
          <a:xfrm>
            <a:off x="0" y="2133600"/>
            <a:ext cx="3959226" cy="4114800"/>
          </a:xfrm>
        </p:spPr>
        <p:txBody>
          <a:bodyPr>
            <a:normAutofit fontScale="92500" lnSpcReduction="20000"/>
          </a:bodyPr>
          <a:lstStyle/>
          <a:p>
            <a:pPr marL="0" indent="0">
              <a:spcAft>
                <a:spcPts val="600"/>
              </a:spcAft>
              <a:buNone/>
            </a:pPr>
            <a:r>
              <a:rPr lang="en-US" sz="2700" dirty="0"/>
              <a:t>Technology Pressures: Business pressures caused by </a:t>
            </a:r>
          </a:p>
          <a:p>
            <a:pPr>
              <a:spcAft>
                <a:spcPts val="1200"/>
              </a:spcAft>
              <a:buFont typeface="Wingdings" panose="05000000000000000000" pitchFamily="2" charset="2"/>
              <a:buChar char="Ø"/>
            </a:pPr>
            <a:r>
              <a:rPr lang="en-US" sz="2400" dirty="0"/>
              <a:t>Technological innovation and obsolescence: Legacy vs. Cutting edge</a:t>
            </a:r>
          </a:p>
          <a:p>
            <a:pPr>
              <a:spcAft>
                <a:spcPts val="600"/>
              </a:spcAft>
              <a:buFont typeface="Wingdings" panose="05000000000000000000" pitchFamily="2" charset="2"/>
              <a:buChar char="Ø"/>
            </a:pPr>
            <a:r>
              <a:rPr lang="en-US" sz="2400" dirty="0"/>
              <a:t>Information overload: End users must be able to access, navigate, and utilize vast stores of data, information, and knowledge.</a:t>
            </a:r>
          </a:p>
          <a:p>
            <a:pPr>
              <a:spcAft>
                <a:spcPts val="600"/>
              </a:spcAft>
            </a:pPr>
            <a:endParaRPr lang="en-US" sz="2800" dirty="0"/>
          </a:p>
        </p:txBody>
      </p:sp>
      <p:pic>
        <p:nvPicPr>
          <p:cNvPr id="5124" name="Picture 4" descr="Image result for information overlo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9226" y="2286000"/>
            <a:ext cx="5184774" cy="35052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AC392DC9-9688-4E44-A90B-C333AD8FEA09}" type="slidenum">
              <a:rPr lang="en-US" smtClean="0"/>
              <a:pPr/>
              <a:t>7</a:t>
            </a:fld>
            <a:endParaRPr lang="en-US" dirty="0"/>
          </a:p>
        </p:txBody>
      </p:sp>
    </p:spTree>
    <p:extLst>
      <p:ext uri="{BB962C8B-B14F-4D97-AF65-F5344CB8AC3E}">
        <p14:creationId xmlns:p14="http://schemas.microsoft.com/office/powerpoint/2010/main" val="45501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wipe(down)">
                                      <p:cBhvr>
                                        <p:cTn id="7" dur="500"/>
                                        <p:tgtEl>
                                          <p:spTgt spid="51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down)">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down)">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ipe(down)">
                                      <p:cBhvr>
                                        <p:cTn id="2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57200" y="152400"/>
            <a:ext cx="8153399" cy="1676400"/>
          </a:xfrm>
        </p:spPr>
        <p:txBody>
          <a:bodyPr>
            <a:normAutofit/>
          </a:bodyPr>
          <a:lstStyle/>
          <a:p>
            <a:pPr algn="ctr"/>
            <a:r>
              <a:rPr lang="en-US" sz="3000" dirty="0"/>
              <a:t>Types of Business Pressures</a:t>
            </a:r>
          </a:p>
        </p:txBody>
      </p:sp>
      <p:sp>
        <p:nvSpPr>
          <p:cNvPr id="6" name="Content Placeholder 5"/>
          <p:cNvSpPr>
            <a:spLocks noGrp="1"/>
          </p:cNvSpPr>
          <p:nvPr>
            <p:ph sz="quarter" idx="15"/>
          </p:nvPr>
        </p:nvSpPr>
        <p:spPr>
          <a:xfrm>
            <a:off x="0" y="2133600"/>
            <a:ext cx="3962400" cy="4114800"/>
          </a:xfrm>
        </p:spPr>
        <p:txBody>
          <a:bodyPr>
            <a:normAutofit fontScale="70000" lnSpcReduction="20000"/>
          </a:bodyPr>
          <a:lstStyle/>
          <a:p>
            <a:pPr marL="0" indent="0">
              <a:spcAft>
                <a:spcPts val="1200"/>
              </a:spcAft>
              <a:buNone/>
            </a:pPr>
            <a:r>
              <a:rPr lang="en-US" sz="2600" b="1" dirty="0"/>
              <a:t>Societal/Political/Legal Pressures: </a:t>
            </a:r>
            <a:r>
              <a:rPr lang="en-US" sz="2600" dirty="0"/>
              <a:t>Business pressures related to:</a:t>
            </a:r>
          </a:p>
          <a:p>
            <a:pPr>
              <a:spcAft>
                <a:spcPts val="600"/>
              </a:spcAft>
              <a:buFont typeface="Wingdings" panose="05000000000000000000" pitchFamily="2" charset="2"/>
              <a:buChar char="Ø"/>
            </a:pPr>
            <a:r>
              <a:rPr lang="en-US" sz="2200" dirty="0"/>
              <a:t>Social responsibility: Physical environment, philanthropy, education, social problems, and more... </a:t>
            </a:r>
          </a:p>
          <a:p>
            <a:pPr>
              <a:spcAft>
                <a:spcPts val="600"/>
              </a:spcAft>
              <a:buFont typeface="Wingdings" panose="05000000000000000000" pitchFamily="2" charset="2"/>
              <a:buChar char="Ø"/>
            </a:pPr>
            <a:r>
              <a:rPr lang="en-US" sz="2200" dirty="0"/>
              <a:t>Government regulation and deregulation regarding health, safety, environmental protection, equal opportunity… </a:t>
            </a:r>
          </a:p>
          <a:p>
            <a:pPr>
              <a:spcAft>
                <a:spcPts val="600"/>
              </a:spcAft>
              <a:buFont typeface="Wingdings" panose="05000000000000000000" pitchFamily="2" charset="2"/>
              <a:buChar char="Ø"/>
            </a:pPr>
            <a:r>
              <a:rPr lang="en-US" sz="2200" dirty="0"/>
              <a:t>Spending for social programs.</a:t>
            </a:r>
          </a:p>
          <a:p>
            <a:pPr>
              <a:spcAft>
                <a:spcPts val="600"/>
              </a:spcAft>
              <a:buFont typeface="Wingdings" panose="05000000000000000000" pitchFamily="2" charset="2"/>
              <a:buChar char="Ø"/>
            </a:pPr>
            <a:r>
              <a:rPr lang="en-US" sz="2200" dirty="0"/>
              <a:t>Spending to protect against terrorism.</a:t>
            </a:r>
          </a:p>
          <a:p>
            <a:pPr>
              <a:spcAft>
                <a:spcPts val="600"/>
              </a:spcAft>
              <a:buFont typeface="Wingdings" panose="05000000000000000000" pitchFamily="2" charset="2"/>
              <a:buChar char="Ø"/>
            </a:pPr>
            <a:r>
              <a:rPr lang="en-US" sz="2200" dirty="0"/>
              <a:t>Ethics: e.g., standards of right and wrong in information processing practices.</a:t>
            </a:r>
          </a:p>
        </p:txBody>
      </p:sp>
      <p:pic>
        <p:nvPicPr>
          <p:cNvPr id="6146" name="Picture 2" descr="Related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684"/>
          <a:stretch/>
        </p:blipFill>
        <p:spPr bwMode="auto">
          <a:xfrm>
            <a:off x="3962400" y="1905000"/>
            <a:ext cx="2670922" cy="21336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Related image"/>
          <p:cNvPicPr>
            <a:picLocks noChangeAspect="1" noChangeArrowheads="1"/>
          </p:cNvPicPr>
          <p:nvPr/>
        </p:nvPicPr>
        <p:blipFill rotWithShape="1">
          <a:blip r:embed="rId4">
            <a:extLst>
              <a:ext uri="{28A0092B-C50C-407E-A947-70E740481C1C}">
                <a14:useLocalDpi xmlns:a14="http://schemas.microsoft.com/office/drawing/2010/main" val="0"/>
              </a:ext>
            </a:extLst>
          </a:blip>
          <a:srcRect l="14995" t="44572" r="14786"/>
          <a:stretch/>
        </p:blipFill>
        <p:spPr bwMode="auto">
          <a:xfrm>
            <a:off x="5257800" y="4038600"/>
            <a:ext cx="3851275" cy="2282396"/>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AC392DC9-9688-4E44-A90B-C333AD8FEA09}" type="slidenum">
              <a:rPr lang="en-US" smtClean="0"/>
              <a:pPr/>
              <a:t>8</a:t>
            </a:fld>
            <a:endParaRPr lang="en-US" dirty="0"/>
          </a:p>
        </p:txBody>
      </p:sp>
    </p:spTree>
    <p:extLst>
      <p:ext uri="{BB962C8B-B14F-4D97-AF65-F5344CB8AC3E}">
        <p14:creationId xmlns:p14="http://schemas.microsoft.com/office/powerpoint/2010/main" val="3431860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ircle(in)">
                                      <p:cBhvr>
                                        <p:cTn id="7" dur="20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148"/>
                                        </p:tgtEl>
                                        <p:attrNameLst>
                                          <p:attrName>style.visibility</p:attrName>
                                        </p:attrNameLst>
                                      </p:cBhvr>
                                      <p:to>
                                        <p:strVal val="visible"/>
                                      </p:to>
                                    </p:set>
                                    <p:animEffect transition="in" filter="circle(in)">
                                      <p:cBhvr>
                                        <p:cTn id="12" dur="2000"/>
                                        <p:tgtEl>
                                          <p:spTgt spid="6148"/>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circle(in)">
                                      <p:cBhvr>
                                        <p:cTn id="17" dur="20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circle(in)">
                                      <p:cBhvr>
                                        <p:cTn id="22" dur="20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circle(in)">
                                      <p:cBhvr>
                                        <p:cTn id="27" dur="20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circle(in)">
                                      <p:cBhvr>
                                        <p:cTn id="32" dur="2000"/>
                                        <p:tgtEl>
                                          <p:spTgt spid="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Effect transition="in" filter="circle(in)">
                                      <p:cBhvr>
                                        <p:cTn id="37" dur="2000"/>
                                        <p:tgtEl>
                                          <p:spTgt spid="6">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circle(in)">
                                      <p:cBhvr>
                                        <p:cTn id="42" dur="20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76200"/>
            <a:ext cx="9144000" cy="762000"/>
          </a:xfrm>
        </p:spPr>
        <p:txBody>
          <a:bodyPr>
            <a:noAutofit/>
          </a:bodyPr>
          <a:lstStyle/>
          <a:p>
            <a:pPr algn="ctr"/>
            <a:r>
              <a:rPr lang="en-US" sz="2400" dirty="0"/>
              <a:t>Business Pressures, Organizational Performance &amp; Responses and IT Support</a:t>
            </a:r>
          </a:p>
        </p:txBody>
      </p:sp>
      <p:pic>
        <p:nvPicPr>
          <p:cNvPr id="6" name="Picture 4" descr="C:\Documents and Settings\74216\Desktop\C02\rainer_5e_fig_02_02.tif"/>
          <p:cNvPicPr>
            <a:picLocks noGrp="1" noChangeAspect="1" noChangeArrowheads="1"/>
          </p:cNvPicPr>
          <p:nvPr>
            <p:ph sz="quarter" idx="15"/>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914400"/>
            <a:ext cx="67056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7339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46029</TotalTime>
  <Words>1663</Words>
  <Application>Microsoft Office PowerPoint</Application>
  <PresentationFormat>On-screen Show (4:3)</PresentationFormat>
  <Paragraphs>171</Paragraphs>
  <Slides>23</Slides>
  <Notes>19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23</vt:i4>
      </vt:variant>
    </vt:vector>
  </HeadingPairs>
  <TitlesOfParts>
    <vt:vector size="36" baseType="lpstr">
      <vt:lpstr>Adobe Fan Heiti Std B</vt:lpstr>
      <vt:lpstr>Kozuka Gothic Pro L</vt:lpstr>
      <vt:lpstr>Arial</vt:lpstr>
      <vt:lpstr>Calibri</vt:lpstr>
      <vt:lpstr>Century Gothic</vt:lpstr>
      <vt:lpstr>Franklin Gothic Book</vt:lpstr>
      <vt:lpstr>Franklin Gothic Demi</vt:lpstr>
      <vt:lpstr>Kalinga</vt:lpstr>
      <vt:lpstr>Tahoma</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dc:title>
  <dc:creator>John Kenneth Corley</dc:creator>
  <cp:lastModifiedBy>Hu, Tao</cp:lastModifiedBy>
  <cp:revision>1006</cp:revision>
  <dcterms:created xsi:type="dcterms:W3CDTF">2013-08-07T23:49:12Z</dcterms:created>
  <dcterms:modified xsi:type="dcterms:W3CDTF">2023-02-16T19:17:26Z</dcterms:modified>
</cp:coreProperties>
</file>