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29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87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45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59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445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64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5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25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04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7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9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08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25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0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55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1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69CC46-86C2-40A0-9415-3EF11244E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690" y="2409053"/>
            <a:ext cx="8881450" cy="1019947"/>
          </a:xfrm>
        </p:spPr>
        <p:txBody>
          <a:bodyPr/>
          <a:lstStyle/>
          <a:p>
            <a:r>
              <a:rPr lang="hu-HU" dirty="0"/>
              <a:t>Házikedvenceink weblap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7C277B-30C0-4302-8E4D-14E41B55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5436" y="5314979"/>
            <a:ext cx="2846043" cy="430877"/>
          </a:xfrm>
        </p:spPr>
        <p:txBody>
          <a:bodyPr/>
          <a:lstStyle/>
          <a:p>
            <a:r>
              <a:rPr lang="hu-HU" dirty="0"/>
              <a:t>Készítette: CSCST csapat</a:t>
            </a:r>
          </a:p>
        </p:txBody>
      </p:sp>
    </p:spTree>
    <p:extLst>
      <p:ext uri="{BB962C8B-B14F-4D97-AF65-F5344CB8AC3E}">
        <p14:creationId xmlns:p14="http://schemas.microsoft.com/office/powerpoint/2010/main" val="329500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F68578-7B4B-4D24-8B55-602CE5E3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Feladatfelosztás: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0DD92-F6C2-453C-A2C9-B692E778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6741"/>
            <a:ext cx="8596668" cy="2716039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Csipkés Bence: </a:t>
            </a:r>
            <a:r>
              <a:rPr lang="hu-HU" dirty="0" err="1"/>
              <a:t>bootstrap</a:t>
            </a:r>
            <a:r>
              <a:rPr lang="hu-HU" dirty="0"/>
              <a:t>, HTML, CSS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Csongrádi Tamás: HTML, CSS, Fordítás</a:t>
            </a:r>
          </a:p>
          <a:p>
            <a:endParaRPr lang="hu-HU" dirty="0"/>
          </a:p>
          <a:p>
            <a:r>
              <a:rPr lang="hu-HU" dirty="0"/>
              <a:t>Tulipán Simon: HTML, </a:t>
            </a:r>
            <a:r>
              <a:rPr lang="hu-HU" dirty="0" err="1"/>
              <a:t>Logo</a:t>
            </a:r>
            <a:r>
              <a:rPr lang="hu-HU" dirty="0"/>
              <a:t> készítés, Fordítás</a:t>
            </a:r>
          </a:p>
        </p:txBody>
      </p:sp>
    </p:spTree>
    <p:extLst>
      <p:ext uri="{BB962C8B-B14F-4D97-AF65-F5344CB8AC3E}">
        <p14:creationId xmlns:p14="http://schemas.microsoft.com/office/powerpoint/2010/main" val="303955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42CDE-B84F-41E5-BC0F-AC25FE63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felületek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C27FD6-5EF4-4931-891F-310F9CFD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42084" cy="2198975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endParaRPr lang="hu-HU" dirty="0"/>
          </a:p>
          <a:p>
            <a:r>
              <a:rPr lang="hu-HU" dirty="0"/>
              <a:t>Google drive</a:t>
            </a:r>
          </a:p>
          <a:p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519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A79AE3-F5E0-4791-84D8-C115760D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93686"/>
          </a:xfrm>
        </p:spPr>
        <p:txBody>
          <a:bodyPr/>
          <a:lstStyle/>
          <a:p>
            <a:r>
              <a:rPr lang="hu-HU" dirty="0"/>
              <a:t>Munkaórák összegezve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6DEBC5-F729-49A3-B8B2-0C35ED51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Csipkés Bence: 39óra</a:t>
            </a:r>
          </a:p>
          <a:p>
            <a:endParaRPr lang="hu-HU" dirty="0"/>
          </a:p>
          <a:p>
            <a:r>
              <a:rPr lang="hu-HU" dirty="0"/>
              <a:t>Csongrádi Tamás: 26óra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Tulipán Simon: 25óra</a:t>
            </a:r>
          </a:p>
        </p:txBody>
      </p:sp>
    </p:spTree>
    <p:extLst>
      <p:ext uri="{BB962C8B-B14F-4D97-AF65-F5344CB8AC3E}">
        <p14:creationId xmlns:p14="http://schemas.microsoft.com/office/powerpoint/2010/main" val="265436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1DD944-2F8B-4496-A71D-060E73DB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57EFF7-93EF-432C-86EC-1E903992D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52" y="2414086"/>
            <a:ext cx="7271608" cy="3443505"/>
          </a:xfrm>
        </p:spPr>
        <p:txBody>
          <a:bodyPr>
            <a:normAutofit/>
          </a:bodyPr>
          <a:lstStyle/>
          <a:p>
            <a:r>
              <a:rPr lang="hu-HU" dirty="0" err="1"/>
              <a:t>header</a:t>
            </a:r>
            <a:endParaRPr lang="hu-HU" dirty="0"/>
          </a:p>
          <a:p>
            <a:r>
              <a:rPr lang="hu-HU" dirty="0"/>
              <a:t>div</a:t>
            </a:r>
          </a:p>
          <a:p>
            <a:r>
              <a:rPr lang="hu-HU" dirty="0"/>
              <a:t>main</a:t>
            </a:r>
          </a:p>
          <a:p>
            <a:r>
              <a:rPr lang="hu-HU" dirty="0" err="1"/>
              <a:t>section</a:t>
            </a:r>
            <a:endParaRPr lang="hu-HU" dirty="0"/>
          </a:p>
          <a:p>
            <a:r>
              <a:rPr lang="hu-HU" dirty="0" err="1"/>
              <a:t>img</a:t>
            </a:r>
            <a:endParaRPr lang="hu-HU" dirty="0"/>
          </a:p>
          <a:p>
            <a:r>
              <a:rPr lang="hu-HU" dirty="0"/>
              <a:t>a</a:t>
            </a:r>
          </a:p>
          <a:p>
            <a:r>
              <a:rPr lang="hu-HU" dirty="0" err="1"/>
              <a:t>br</a:t>
            </a:r>
            <a:endParaRPr lang="hu-HU" dirty="0"/>
          </a:p>
          <a:p>
            <a:r>
              <a:rPr lang="hu-HU" dirty="0"/>
              <a:t>p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702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94E804-2CA4-4B14-9B67-221B63FC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E469D7-787F-4804-87C4-DE932131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68" y="2033841"/>
            <a:ext cx="8223800" cy="3598924"/>
          </a:xfrm>
        </p:spPr>
        <p:txBody>
          <a:bodyPr/>
          <a:lstStyle/>
          <a:p>
            <a:r>
              <a:rPr lang="hu-HU" dirty="0" err="1"/>
              <a:t>container</a:t>
            </a:r>
            <a:r>
              <a:rPr lang="hu-HU" dirty="0"/>
              <a:t>-fluid</a:t>
            </a:r>
          </a:p>
          <a:p>
            <a:r>
              <a:rPr lang="hu-HU" dirty="0" err="1"/>
              <a:t>row</a:t>
            </a:r>
            <a:endParaRPr lang="hu-HU" dirty="0"/>
          </a:p>
          <a:p>
            <a:r>
              <a:rPr lang="hu-HU" dirty="0"/>
              <a:t>col</a:t>
            </a:r>
          </a:p>
          <a:p>
            <a:r>
              <a:rPr lang="hu-HU" dirty="0"/>
              <a:t>d-</a:t>
            </a:r>
            <a:r>
              <a:rPr lang="hu-HU" dirty="0" err="1"/>
              <a:t>none</a:t>
            </a:r>
            <a:endParaRPr lang="hu-HU" dirty="0"/>
          </a:p>
          <a:p>
            <a:r>
              <a:rPr lang="hu-HU" dirty="0"/>
              <a:t>d-</a:t>
            </a:r>
            <a:r>
              <a:rPr lang="hu-HU" dirty="0" err="1"/>
              <a:t>block</a:t>
            </a:r>
            <a:endParaRPr lang="hu-HU" dirty="0"/>
          </a:p>
          <a:p>
            <a:r>
              <a:rPr lang="hu-HU" dirty="0"/>
              <a:t>m-</a:t>
            </a:r>
            <a:r>
              <a:rPr lang="hu-HU" dirty="0" err="1"/>
              <a:t>auto</a:t>
            </a:r>
            <a:endParaRPr lang="hu-HU" dirty="0"/>
          </a:p>
          <a:p>
            <a:r>
              <a:rPr lang="hu-HU" dirty="0" err="1"/>
              <a:t>dropdown</a:t>
            </a:r>
            <a:endParaRPr lang="hu-HU" dirty="0"/>
          </a:p>
          <a:p>
            <a:r>
              <a:rPr lang="hu-HU" dirty="0" err="1"/>
              <a:t>button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87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13004D-05B3-4EAD-8BC5-04EB71F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326BB9-11D2-47E6-B3DE-A437D074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margin: </a:t>
            </a:r>
            <a:r>
              <a:rPr lang="hu-HU" dirty="0" err="1"/>
              <a:t>auto</a:t>
            </a:r>
            <a:endParaRPr lang="hu-HU" dirty="0"/>
          </a:p>
          <a:p>
            <a:r>
              <a:rPr lang="hu-HU" dirty="0" err="1"/>
              <a:t>color</a:t>
            </a:r>
            <a:r>
              <a:rPr lang="hu-HU" dirty="0"/>
              <a:t>:</a:t>
            </a:r>
          </a:p>
          <a:p>
            <a:r>
              <a:rPr lang="hu-HU" dirty="0" err="1"/>
              <a:t>background-color</a:t>
            </a:r>
            <a:r>
              <a:rPr lang="hu-HU" dirty="0"/>
              <a:t>:</a:t>
            </a:r>
          </a:p>
          <a:p>
            <a:r>
              <a:rPr lang="hu-HU" dirty="0" err="1"/>
              <a:t>width</a:t>
            </a:r>
            <a:endParaRPr lang="hu-HU" dirty="0"/>
          </a:p>
          <a:p>
            <a:r>
              <a:rPr lang="hu-HU" dirty="0"/>
              <a:t>a:hover</a:t>
            </a:r>
          </a:p>
          <a:p>
            <a:r>
              <a:rPr lang="hu-HU" dirty="0"/>
              <a:t>a:visited</a:t>
            </a:r>
          </a:p>
          <a:p>
            <a:r>
              <a:rPr lang="hu-HU" dirty="0"/>
              <a:t>a:actie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803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0C92B-27D1-4797-9E00-D9282452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099"/>
          </a:xfrm>
        </p:spPr>
        <p:txBody>
          <a:bodyPr/>
          <a:lstStyle/>
          <a:p>
            <a:r>
              <a:rPr lang="hu-HU" dirty="0"/>
              <a:t>Link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9781F1-D06D-4A30-9C11-76C9DA2A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3241762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93</Words>
  <Application>Microsoft Office PowerPoint</Application>
  <PresentationFormat>Szélesvásznú</PresentationFormat>
  <Paragraphs>53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Dimenzió</vt:lpstr>
      <vt:lpstr>Házikedvenceink weblap</vt:lpstr>
      <vt:lpstr>Feladatfelosztás:</vt:lpstr>
      <vt:lpstr>Használt felületek</vt:lpstr>
      <vt:lpstr>Munkaórák összegezve</vt:lpstr>
      <vt:lpstr>HTML megoldások</vt:lpstr>
      <vt:lpstr>Bootstrap megoldások</vt:lpstr>
      <vt:lpstr>CSS megoldások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Házikedvenceink weblap</dc:title>
  <dc:creator>Csipkés Bence</dc:creator>
  <cp:lastModifiedBy>Csipkés Bence</cp:lastModifiedBy>
  <cp:revision>7</cp:revision>
  <dcterms:created xsi:type="dcterms:W3CDTF">2023-10-19T18:13:28Z</dcterms:created>
  <dcterms:modified xsi:type="dcterms:W3CDTF">2023-10-19T21:07:45Z</dcterms:modified>
</cp:coreProperties>
</file>