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Seminario</a:t>
            </a:r>
            <a:endParaRPr lang="es-MX" dirty="0"/>
          </a:p>
        </p:txBody>
      </p:sp>
      <p:sp>
        <p:nvSpPr>
          <p:cNvPr id="3" name="Subtítulo 2"/>
          <p:cNvSpPr>
            <a:spLocks noGrp="1"/>
          </p:cNvSpPr>
          <p:nvPr>
            <p:ph type="subTitle" idx="1"/>
          </p:nvPr>
        </p:nvSpPr>
        <p:spPr>
          <a:xfrm>
            <a:off x="810001" y="5280847"/>
            <a:ext cx="10572000" cy="1283726"/>
          </a:xfrm>
        </p:spPr>
        <p:txBody>
          <a:bodyPr>
            <a:normAutofit/>
          </a:bodyPr>
          <a:lstStyle/>
          <a:p>
            <a:r>
              <a:rPr lang="es-ES" dirty="0" smtClean="0"/>
              <a:t>Oscar Renato</a:t>
            </a:r>
          </a:p>
          <a:p>
            <a:r>
              <a:rPr lang="es-ES" dirty="0" smtClean="0"/>
              <a:t>Joan Emanuel </a:t>
            </a:r>
            <a:endParaRPr lang="es-MX" dirty="0"/>
          </a:p>
        </p:txBody>
      </p:sp>
    </p:spTree>
    <p:extLst>
      <p:ext uri="{BB962C8B-B14F-4D97-AF65-F5344CB8AC3E}">
        <p14:creationId xmlns:p14="http://schemas.microsoft.com/office/powerpoint/2010/main" val="51061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Definicion</a:t>
            </a:r>
            <a:endParaRPr lang="es-MX" dirty="0"/>
          </a:p>
        </p:txBody>
      </p:sp>
      <p:sp>
        <p:nvSpPr>
          <p:cNvPr id="3" name="Marcador de contenido 2"/>
          <p:cNvSpPr>
            <a:spLocks noGrp="1"/>
          </p:cNvSpPr>
          <p:nvPr>
            <p:ph idx="1"/>
          </p:nvPr>
        </p:nvSpPr>
        <p:spPr/>
        <p:txBody>
          <a:bodyPr/>
          <a:lstStyle/>
          <a:p>
            <a:pPr fontAlgn="base"/>
            <a:r>
              <a:rPr lang="es-ES" dirty="0"/>
              <a:t>El seminario es una reunión especializada, de naturaleza técnica o académica, que intenta desarrollar un estudio profundo sobre una determinada materia. Por lo general, se establece que un seminario debe tener una duración mínima de dos horas y contar con, al menos, cincuenta participantes.</a:t>
            </a:r>
          </a:p>
          <a:p>
            <a:pPr fontAlgn="base"/>
            <a:r>
              <a:rPr lang="es-ES" dirty="0"/>
              <a:t>Concretamente podemos establecer que el sentido de la puesta en marcha de cualquier seminario es que los asistentes al mismo entren de lleno y a fondo en una materia concreta. Pero no sólo eso sino que además estudien la misma desde un punto de vista mucho más práctico que será el que se convierta en una herramienta de gran ayuda profesional para los mismos.</a:t>
            </a:r>
          </a:p>
          <a:p>
            <a:pPr marL="0" indent="0">
              <a:buNone/>
            </a:pPr>
            <a:endParaRPr lang="es-MX" dirty="0"/>
          </a:p>
        </p:txBody>
      </p:sp>
    </p:spTree>
    <p:extLst>
      <p:ext uri="{BB962C8B-B14F-4D97-AF65-F5344CB8AC3E}">
        <p14:creationId xmlns:p14="http://schemas.microsoft.com/office/powerpoint/2010/main" val="111289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Descripciones Generales</a:t>
            </a:r>
            <a:endParaRPr lang="es-MX" dirty="0"/>
          </a:p>
        </p:txBody>
      </p:sp>
      <p:sp>
        <p:nvSpPr>
          <p:cNvPr id="3" name="Marcador de contenido 2"/>
          <p:cNvSpPr>
            <a:spLocks noGrp="1"/>
          </p:cNvSpPr>
          <p:nvPr>
            <p:ph idx="1"/>
          </p:nvPr>
        </p:nvSpPr>
        <p:spPr>
          <a:xfrm>
            <a:off x="818712" y="2222287"/>
            <a:ext cx="10554574" cy="4023967"/>
          </a:xfrm>
        </p:spPr>
        <p:txBody>
          <a:bodyPr>
            <a:normAutofit fontScale="92500" lnSpcReduction="20000"/>
          </a:bodyPr>
          <a:lstStyle/>
          <a:p>
            <a:pPr marL="0" indent="0">
              <a:buNone/>
            </a:pPr>
            <a:endParaRPr lang="es-ES" dirty="0" smtClean="0">
              <a:solidFill>
                <a:srgbClr val="FF0000"/>
              </a:solidFill>
            </a:endParaRPr>
          </a:p>
          <a:p>
            <a:pPr marL="0" indent="0">
              <a:buNone/>
            </a:pPr>
            <a:r>
              <a:rPr lang="es-ES" dirty="0" smtClean="0">
                <a:solidFill>
                  <a:srgbClr val="FF0000"/>
                </a:solidFill>
              </a:rPr>
              <a:t>Cual </a:t>
            </a:r>
            <a:r>
              <a:rPr lang="es-ES" dirty="0">
                <a:solidFill>
                  <a:srgbClr val="FF0000"/>
                </a:solidFill>
              </a:rPr>
              <a:t>es </a:t>
            </a:r>
            <a:r>
              <a:rPr lang="es-ES" dirty="0" smtClean="0">
                <a:solidFill>
                  <a:srgbClr val="FF0000"/>
                </a:solidFill>
              </a:rPr>
              <a:t>el </a:t>
            </a:r>
            <a:r>
              <a:rPr lang="es-ES" dirty="0">
                <a:solidFill>
                  <a:srgbClr val="FF0000"/>
                </a:solidFill>
              </a:rPr>
              <a:t>tema del video</a:t>
            </a:r>
            <a:r>
              <a:rPr lang="es-ES" dirty="0" smtClean="0">
                <a:solidFill>
                  <a:srgbClr val="FF0000"/>
                </a:solidFill>
              </a:rPr>
              <a:t>?</a:t>
            </a:r>
          </a:p>
          <a:p>
            <a:pPr marL="0" indent="0">
              <a:buNone/>
            </a:pPr>
            <a:r>
              <a:rPr lang="es-ES" dirty="0" smtClean="0"/>
              <a:t>El tema del video es un seminario donde se habla sobre </a:t>
            </a:r>
            <a:r>
              <a:rPr lang="es-ES" dirty="0"/>
              <a:t>BITCOIN, INVERSIONES Y NEGOCIOS. </a:t>
            </a:r>
            <a:r>
              <a:rPr lang="es-ES" dirty="0" smtClean="0"/>
              <a:t>CRIPTOMONEDAS y como iniciar en esto.</a:t>
            </a:r>
            <a:endParaRPr lang="es-ES" dirty="0"/>
          </a:p>
          <a:p>
            <a:pPr marL="0" indent="0">
              <a:buNone/>
            </a:pPr>
            <a:r>
              <a:rPr lang="es-ES" dirty="0" smtClean="0">
                <a:solidFill>
                  <a:srgbClr val="FF0000"/>
                </a:solidFill>
              </a:rPr>
              <a:t>Por </a:t>
            </a:r>
            <a:r>
              <a:rPr lang="es-ES" dirty="0" smtClean="0">
                <a:solidFill>
                  <a:srgbClr val="FF0000"/>
                </a:solidFill>
              </a:rPr>
              <a:t>que seleccionaron este video para ilustrar el tema?</a:t>
            </a:r>
          </a:p>
          <a:p>
            <a:pPr marL="0" indent="0">
              <a:buNone/>
            </a:pPr>
            <a:r>
              <a:rPr lang="es-ES" dirty="0" smtClean="0"/>
              <a:t>Es largo pero muy amplio de información bien especifica y detallada y sobre todo muestra perfectamente lo que es un seminario</a:t>
            </a:r>
          </a:p>
          <a:p>
            <a:pPr marL="0" indent="0">
              <a:buNone/>
            </a:pPr>
            <a:r>
              <a:rPr lang="es-ES" dirty="0" smtClean="0">
                <a:solidFill>
                  <a:srgbClr val="FF0000"/>
                </a:solidFill>
              </a:rPr>
              <a:t>Cuanto Tiempo dura el video?</a:t>
            </a:r>
          </a:p>
          <a:p>
            <a:pPr marL="0" indent="0">
              <a:buNone/>
            </a:pPr>
            <a:r>
              <a:rPr lang="es-ES" dirty="0" smtClean="0"/>
              <a:t>57 minutos 02 segundos</a:t>
            </a:r>
          </a:p>
          <a:p>
            <a:pPr marL="0" indent="0">
              <a:buNone/>
            </a:pPr>
            <a:r>
              <a:rPr lang="es-ES" dirty="0" smtClean="0">
                <a:solidFill>
                  <a:srgbClr val="FF0000"/>
                </a:solidFill>
              </a:rPr>
              <a:t>Mencionar aspectos generales para contextualizar video:</a:t>
            </a:r>
          </a:p>
          <a:p>
            <a:pPr marL="0" indent="0">
              <a:buNone/>
            </a:pPr>
            <a:r>
              <a:rPr lang="es-ES" dirty="0" smtClean="0"/>
              <a:t>Este video nos va a hablar sobre lo que es un seminario, su función, para que sirven y sus características para nosotros tener conocimiento de lo que es mientras se habla sobre las </a:t>
            </a:r>
            <a:r>
              <a:rPr lang="es-ES" dirty="0" err="1" smtClean="0"/>
              <a:t>criptomonedas</a:t>
            </a:r>
            <a:endParaRPr lang="es-ES" dirty="0" smtClean="0"/>
          </a:p>
          <a:p>
            <a:pPr marL="0" indent="0">
              <a:buNone/>
            </a:pPr>
            <a:endParaRPr lang="es-ES" dirty="0" smtClean="0"/>
          </a:p>
          <a:p>
            <a:pPr marL="0" indent="0">
              <a:buNone/>
            </a:pPr>
            <a:endParaRPr lang="es-MX" dirty="0"/>
          </a:p>
        </p:txBody>
      </p:sp>
    </p:spTree>
    <p:extLst>
      <p:ext uri="{BB962C8B-B14F-4D97-AF65-F5344CB8AC3E}">
        <p14:creationId xmlns:p14="http://schemas.microsoft.com/office/powerpoint/2010/main" val="3764813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a:xfrm>
            <a:off x="818712" y="2356834"/>
            <a:ext cx="10554574" cy="4340180"/>
          </a:xfrm>
        </p:spPr>
        <p:txBody>
          <a:bodyPr>
            <a:normAutofit fontScale="92500" lnSpcReduction="10000"/>
          </a:bodyPr>
          <a:lstStyle/>
          <a:p>
            <a:r>
              <a:rPr lang="es-ES" dirty="0" smtClean="0">
                <a:solidFill>
                  <a:srgbClr val="FF0000"/>
                </a:solidFill>
              </a:rPr>
              <a:t>Por que cumple con la definición de seminario y de que manera lo observamos en el video? </a:t>
            </a:r>
            <a:r>
              <a:rPr lang="es-ES" dirty="0" smtClean="0"/>
              <a:t>Por que es una reunión hablando sobre un tema en general queriendo aprender cosas nuevas sobre el tema impartido por una persona tratando de realizar un estudio a fondo sobre el tema como se observa durante todo el video</a:t>
            </a:r>
          </a:p>
          <a:p>
            <a:r>
              <a:rPr lang="es-ES" dirty="0" smtClean="0">
                <a:solidFill>
                  <a:srgbClr val="FF0000"/>
                </a:solidFill>
              </a:rPr>
              <a:t>Por </a:t>
            </a:r>
            <a:r>
              <a:rPr lang="es-ES" dirty="0">
                <a:solidFill>
                  <a:srgbClr val="FF0000"/>
                </a:solidFill>
              </a:rPr>
              <a:t>que cumple con </a:t>
            </a:r>
            <a:r>
              <a:rPr lang="es-ES" dirty="0" smtClean="0">
                <a:solidFill>
                  <a:srgbClr val="FF0000"/>
                </a:solidFill>
              </a:rPr>
              <a:t>las características de </a:t>
            </a:r>
            <a:r>
              <a:rPr lang="es-ES" dirty="0">
                <a:solidFill>
                  <a:srgbClr val="FF0000"/>
                </a:solidFill>
              </a:rPr>
              <a:t>seminario y de que manera lo observamos en el video</a:t>
            </a:r>
            <a:r>
              <a:rPr lang="es-ES" dirty="0" smtClean="0">
                <a:solidFill>
                  <a:srgbClr val="FF0000"/>
                </a:solidFill>
              </a:rPr>
              <a:t>? </a:t>
            </a:r>
            <a:r>
              <a:rPr lang="es-ES" dirty="0" smtClean="0"/>
              <a:t>Por que es una reunión de mas de 50 personas escuchando a una persona hablar sobre un tema de interés general basando en un estudio profundo de el como se observa en todo el video</a:t>
            </a:r>
          </a:p>
          <a:p>
            <a:r>
              <a:rPr lang="es-ES" dirty="0" smtClean="0">
                <a:solidFill>
                  <a:srgbClr val="FF0000"/>
                </a:solidFill>
              </a:rPr>
              <a:t>Por </a:t>
            </a:r>
            <a:r>
              <a:rPr lang="es-ES" dirty="0">
                <a:solidFill>
                  <a:srgbClr val="FF0000"/>
                </a:solidFill>
              </a:rPr>
              <a:t>que cumple con la </a:t>
            </a:r>
            <a:r>
              <a:rPr lang="es-ES" dirty="0" smtClean="0">
                <a:solidFill>
                  <a:srgbClr val="FF0000"/>
                </a:solidFill>
              </a:rPr>
              <a:t>estructura de </a:t>
            </a:r>
            <a:r>
              <a:rPr lang="es-ES" dirty="0">
                <a:solidFill>
                  <a:srgbClr val="FF0000"/>
                </a:solidFill>
              </a:rPr>
              <a:t>seminario y de que manera lo observamos en el video</a:t>
            </a:r>
            <a:r>
              <a:rPr lang="es-ES" dirty="0" smtClean="0">
                <a:solidFill>
                  <a:srgbClr val="FF0000"/>
                </a:solidFill>
              </a:rPr>
              <a:t>? </a:t>
            </a:r>
            <a:r>
              <a:rPr lang="es-ES" dirty="0" smtClean="0"/>
              <a:t>Por que se observa que la conferencia esta a cargo de una personalidad experta del tema que </a:t>
            </a:r>
            <a:r>
              <a:rPr lang="es-ES" dirty="0"/>
              <a:t>tendrán como objetivo introducir, contextualizar  y abrir el </a:t>
            </a:r>
            <a:r>
              <a:rPr lang="es-ES" dirty="0" smtClean="0"/>
              <a:t>debate en la reunión</a:t>
            </a:r>
            <a:endParaRPr lang="es-ES" dirty="0">
              <a:solidFill>
                <a:srgbClr val="FF0000"/>
              </a:solidFill>
            </a:endParaRPr>
          </a:p>
          <a:p>
            <a:r>
              <a:rPr lang="es-ES" dirty="0" smtClean="0">
                <a:solidFill>
                  <a:srgbClr val="FF0000"/>
                </a:solidFill>
              </a:rPr>
              <a:t>Cuales son los elementos que integra de seminario </a:t>
            </a:r>
            <a:r>
              <a:rPr lang="es-ES" dirty="0">
                <a:solidFill>
                  <a:srgbClr val="FF0000"/>
                </a:solidFill>
              </a:rPr>
              <a:t>y de que manera lo observamos en el video</a:t>
            </a:r>
            <a:r>
              <a:rPr lang="es-ES" dirty="0" smtClean="0">
                <a:solidFill>
                  <a:srgbClr val="FF0000"/>
                </a:solidFill>
              </a:rPr>
              <a:t>? </a:t>
            </a:r>
            <a:r>
              <a:rPr lang="es-ES" dirty="0" smtClean="0"/>
              <a:t>Por que durante todo el video se observan a las personas hablar sobre intereses, los objetivos, requisitos y otras actividades para interactuar con el publico como en el minuto 36:32</a:t>
            </a:r>
            <a:endParaRPr lang="es-ES" dirty="0"/>
          </a:p>
          <a:p>
            <a:endParaRPr lang="es-ES" dirty="0"/>
          </a:p>
          <a:p>
            <a:endParaRPr lang="es-MX" dirty="0"/>
          </a:p>
        </p:txBody>
      </p:sp>
    </p:spTree>
    <p:extLst>
      <p:ext uri="{BB962C8B-B14F-4D97-AF65-F5344CB8AC3E}">
        <p14:creationId xmlns:p14="http://schemas.microsoft.com/office/powerpoint/2010/main" val="1101470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60</TotalTime>
  <Words>278</Words>
  <Application>Microsoft Office PowerPoint</Application>
  <PresentationFormat>Panorámica</PresentationFormat>
  <Paragraphs>20</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Century Gothic</vt:lpstr>
      <vt:lpstr>Wingdings 2</vt:lpstr>
      <vt:lpstr>Citable</vt:lpstr>
      <vt:lpstr>Seminario</vt:lpstr>
      <vt:lpstr>Definicion</vt:lpstr>
      <vt:lpstr>Descripciones Generales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dc:title>
  <dc:creator>GUILLERMO</dc:creator>
  <cp:lastModifiedBy>GUILLERMO</cp:lastModifiedBy>
  <cp:revision>7</cp:revision>
  <dcterms:created xsi:type="dcterms:W3CDTF">2021-04-03T05:23:07Z</dcterms:created>
  <dcterms:modified xsi:type="dcterms:W3CDTF">2021-04-03T06:45:00Z</dcterms:modified>
</cp:coreProperties>
</file>