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6"/>
  </p:notesMasterIdLst>
  <p:sldIdLst>
    <p:sldId id="25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9339E-7732-42D1-ADCB-F1F3EEE13211}" v="11" dt="2022-02-22T23:34:04.686"/>
    <p1510:client id="{C9125839-0F92-4014-A33A-6A1548BB5594}" v="157" dt="2022-02-22T23:34:42.854"/>
  </p1510:revLst>
</p1510:revInfo>
</file>

<file path=ppt/tableStyles.xml><?xml version="1.0" encoding="utf-8"?>
<a:tblStyleLst xmlns:a="http://schemas.openxmlformats.org/drawingml/2006/main" def="{C07BC487-82B9-4E35-891D-7FE8E73FC48B}">
  <a:tblStyle styleId="{C07BC487-82B9-4E35-891D-7FE8E73FC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62006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7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33"/>
          <p:cNvGraphicFramePr/>
          <p:nvPr>
            <p:extLst>
              <p:ext uri="{D42A27DB-BD31-4B8C-83A1-F6EECF244321}">
                <p14:modId xmlns:p14="http://schemas.microsoft.com/office/powerpoint/2010/main" val="3443773145"/>
              </p:ext>
            </p:extLst>
          </p:nvPr>
        </p:nvGraphicFramePr>
        <p:xfrm>
          <a:off x="237875" y="752569"/>
          <a:ext cx="8668275" cy="4401150"/>
        </p:xfrm>
        <a:graphic>
          <a:graphicData uri="http://schemas.openxmlformats.org/drawingml/2006/table">
            <a:tbl>
              <a:tblPr>
                <a:noFill/>
                <a:tableStyleId>{C07BC487-82B9-4E35-891D-7FE8E73FC48B}</a:tableStyleId>
              </a:tblPr>
              <a:tblGrid>
                <a:gridCol w="28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9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9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6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4B22F4"/>
                          </a:solidFill>
                        </a:rPr>
                        <a:t>1 Problema de </a:t>
                      </a:r>
                      <a:r>
                        <a:rPr lang="es" sz="1100" b="1" dirty="0" smtClean="0">
                          <a:solidFill>
                            <a:srgbClr val="4B22F4"/>
                          </a:solidFill>
                        </a:rPr>
                        <a:t>negocios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dirty="0" smtClean="0">
                          <a:solidFill>
                            <a:schemeClr val="dk1"/>
                          </a:solidFill>
                        </a:rPr>
                        <a:t>La empresa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 Uber maneja una Aplicaci</a:t>
                      </a:r>
                      <a:r>
                        <a:rPr lang="es-MX" sz="700" baseline="0" dirty="0" err="1" smtClean="0">
                          <a:solidFill>
                            <a:schemeClr val="dk1"/>
                          </a:solidFill>
                        </a:rPr>
                        <a:t>ó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n Movil y Una pagina web, la pagina web es el problema, esta es una pagina muy sencilla, muy decadente a manera de diseño,el problema viene cundo un interesado por unirse a Uber trata de ingresar, conocer y pedir informes o datos de lo necesario para ingresar a trabajar de conductor, la dificultad de conocr, investigar sobre los informes o la mala manera de conocer sobre esto, hace que los usuarios pierdan el interes por la dificultad para conocer sobre lo necesario para entrar, la dificultad y l el mal uso de la pagina provoca el desinteres de los usuarios </a:t>
                      </a:r>
                      <a:endParaRPr lang="es" sz="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4B22F4"/>
                          </a:solidFill>
                        </a:rPr>
                        <a:t>5 Ideas de las soluciones</a:t>
                      </a:r>
                      <a:r>
                        <a:rPr lang="es" sz="700" dirty="0"/>
                        <a:t/>
                      </a:r>
                      <a:br>
                        <a:rPr lang="es" sz="700" dirty="0"/>
                      </a:br>
                      <a:r>
                        <a:rPr lang="es" sz="700" dirty="0"/>
                        <a:t>Nuestro principal beneficio es el aumento de ventas y la buena reseña de nuestros usuarios en general, por lo cual tenemos estas ideas de mejoras y funciones: </a:t>
                      </a:r>
                      <a:br>
                        <a:rPr lang="es" sz="700" dirty="0"/>
                      </a:b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4B22F4"/>
                          </a:solidFill>
                        </a:rPr>
                        <a:t>2 Resultados comerciales</a:t>
                      </a: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/>
                      </a:r>
                      <a:br>
                        <a:rPr lang="es" sz="700" dirty="0">
                          <a:solidFill>
                            <a:schemeClr val="dk1"/>
                          </a:solidFill>
                        </a:rPr>
                      </a:br>
                      <a:r>
                        <a:rPr lang="es" sz="700" dirty="0" smtClean="0">
                          <a:solidFill>
                            <a:schemeClr val="dk1"/>
                          </a:solidFill>
                        </a:rPr>
                        <a:t>Esperemos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 que el cambio y las modificaciones que se hagan y se reali</a:t>
                      </a:r>
                      <a:r>
                        <a:rPr lang="es-MX" sz="700" baseline="0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en en nuestra pagina web pueda ayudarnos para lograr tener mas usuarios interesados o usuarios que ya se lograron unir en nuestra fila de conductores, esperamos que el cambio se vea reflejado a traves de nuestra pagina siendo que ya sea mas facil el uso, el acceso y la manera de pedir informacion o navegar en nuestro sitio, esperando asi que mas conductores se unan, gracias a la facilidad de la pagina a travez de las modificaciones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4B22F4"/>
                          </a:solidFill>
                        </a:rPr>
                        <a:t>3 Usuarios y Clientes</a:t>
                      </a:r>
                      <a:r>
                        <a:rPr lang="es" sz="700" dirty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s" sz="700" dirty="0">
                          <a:solidFill>
                            <a:srgbClr val="000000"/>
                          </a:solidFill>
                        </a:rPr>
                      </a:b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El principal público al que va dirigido nuestro </a:t>
                      </a:r>
                      <a:r>
                        <a:rPr lang="es" sz="700" dirty="0" smtClean="0">
                          <a:solidFill>
                            <a:schemeClr val="dk1"/>
                          </a:solidFill>
                        </a:rPr>
                        <a:t>producto o nuestra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 mejora </a:t>
                      </a:r>
                      <a:r>
                        <a:rPr lang="es" sz="7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son los usuarios </a:t>
                      </a:r>
                      <a:r>
                        <a:rPr lang="es" sz="700" dirty="0" smtClean="0">
                          <a:solidFill>
                            <a:schemeClr val="dk1"/>
                          </a:solidFill>
                        </a:rPr>
                        <a:t>mayores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 de edad, intersesados por formar parte o ser conductor de uber para trabajar y generar ingresos propios,</a:t>
                      </a:r>
                      <a:r>
                        <a:rPr lang="es" sz="700" dirty="0" smtClean="0">
                          <a:solidFill>
                            <a:schemeClr val="dk1"/>
                          </a:solidFill>
                        </a:rPr>
                        <a:t>que</a:t>
                      </a:r>
                      <a:r>
                        <a:rPr lang="es" sz="700" baseline="0" dirty="0" smtClean="0">
                          <a:solidFill>
                            <a:schemeClr val="dk1"/>
                          </a:solidFill>
                        </a:rPr>
                        <a:t> tengan auto y disponibilidad de horario para conducir.</a:t>
                      </a:r>
                      <a:endParaRPr lang="es" sz="7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4B22F4"/>
                          </a:solidFill>
                        </a:rPr>
                        <a:t>4 Beneficios del usuario</a:t>
                      </a:r>
                      <a:r>
                        <a:rPr lang="es" sz="700" dirty="0"/>
                        <a:t/>
                      </a:r>
                      <a:br>
                        <a:rPr lang="es" sz="700" dirty="0"/>
                      </a:br>
                      <a:r>
                        <a:rPr lang="es" sz="700" dirty="0" smtClean="0"/>
                        <a:t>Tratamos</a:t>
                      </a:r>
                      <a:r>
                        <a:rPr lang="es" sz="700" baseline="0" dirty="0" smtClean="0"/>
                        <a:t> de agilizar la navegacion y el uso de nuestra pagina web,para asi lograr que mas usuarios interesados les sea mas facil el registro para conducir y asi puedan obtener ganancias a travez de su tiempo. </a:t>
                      </a:r>
                      <a:r>
                        <a:rPr lang="es-MX" sz="700" baseline="0" dirty="0" smtClean="0"/>
                        <a:t>E</a:t>
                      </a:r>
                      <a:r>
                        <a:rPr lang="es" sz="700" baseline="0" dirty="0" smtClean="0"/>
                        <a:t>l uso mas sencillo de la pagina facilitara su forma de visualizacion y su navegacion mas agil, util y sencilla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 baseline="0" dirty="0" smtClean="0"/>
                        <a:t>La motivacion de hacer los cambios es hacer que sea mas facil el registro y mas facil la form de acceder o de que nuevos usuarios ingresen a nuestra pagina y se unan a nuestras filas de conductores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7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>
                          <a:solidFill>
                            <a:srgbClr val="4B22F4"/>
                          </a:solidFill>
                        </a:rPr>
                        <a:t>6 Hipótesis</a:t>
                      </a:r>
                      <a:r>
                        <a:rPr lang="es" sz="700" dirty="0"/>
                        <a:t/>
                      </a:r>
                      <a:br>
                        <a:rPr lang="es" sz="700" dirty="0"/>
                      </a:br>
                      <a:r>
                        <a:rPr lang="es" sz="700" dirty="0"/>
                        <a:t>Creemos que el aumento de </a:t>
                      </a:r>
                      <a:r>
                        <a:rPr lang="es" sz="700" dirty="0" smtClean="0"/>
                        <a:t>usuarios</a:t>
                      </a:r>
                      <a:r>
                        <a:rPr lang="es" sz="700" baseline="0" dirty="0" smtClean="0"/>
                        <a:t> conductores</a:t>
                      </a:r>
                      <a:r>
                        <a:rPr lang="es" sz="700" dirty="0" smtClean="0"/>
                        <a:t> </a:t>
                      </a:r>
                      <a:r>
                        <a:rPr lang="es" sz="700" dirty="0"/>
                        <a:t>se logrará si nuestros clientes logran conocer </a:t>
                      </a:r>
                      <a:r>
                        <a:rPr lang="es-MX" sz="700" dirty="0" smtClean="0"/>
                        <a:t>e</a:t>
                      </a:r>
                      <a:r>
                        <a:rPr lang="es" sz="700" baseline="0" dirty="0" smtClean="0"/>
                        <a:t> investigar y saber como funciona nuestra forma de trabajo, lo que somos, lo que les podemos ofrecer, y sobre todo conocer los beneficios que ofrecemos y si conocen los datos que necesitan o los documentos para el tramite obtendremos mas usuarios que puedan acceder a nuestra plataforma </a:t>
                      </a:r>
                      <a:r>
                        <a:rPr lang="es" sz="700" baseline="0" smtClean="0"/>
                        <a:t>como conductores</a:t>
                      </a:r>
                      <a:r>
                        <a:rPr lang="es" sz="700" smtClean="0"/>
                        <a:t>. 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4B22F4"/>
                          </a:solidFill>
                        </a:rPr>
                        <a:t>7 ¿Qué es lo más importante, que necesitamos aprender primero?</a:t>
                      </a:r>
                      <a:r>
                        <a:rPr lang="es" sz="700" dirty="0">
                          <a:solidFill>
                            <a:srgbClr val="4B22F4"/>
                          </a:solidFill>
                        </a:rPr>
                        <a:t/>
                      </a:r>
                      <a:br>
                        <a:rPr lang="es" sz="700" dirty="0">
                          <a:solidFill>
                            <a:srgbClr val="4B22F4"/>
                          </a:solidFill>
                        </a:rPr>
                      </a:b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 Para cada hipótesis, identificar la suposición más arriesgada. Este es el supuesto en el que la idea entera fallará si esto está mal.</a:t>
                      </a:r>
                      <a:endParaRPr sz="7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>
                          <a:solidFill>
                            <a:srgbClr val="4B22F4"/>
                          </a:solidFill>
                        </a:rPr>
                        <a:t>8 ¿Cuál es la menor cantidad de trabajo que necesitamos hacer para resolver las dudas y para hacer siguiente más importante?</a:t>
                      </a:r>
                      <a:r>
                        <a:rPr lang="es" sz="700" dirty="0">
                          <a:solidFill>
                            <a:srgbClr val="000000"/>
                          </a:solidFill>
                        </a:rPr>
                        <a:t/>
                      </a:r>
                      <a:br>
                        <a:rPr lang="es" sz="700" dirty="0">
                          <a:solidFill>
                            <a:srgbClr val="000000"/>
                          </a:solidFill>
                        </a:rPr>
                      </a:b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Publicidad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700" dirty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enciones pagadas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700" dirty="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nuncios en redes sociales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700" dirty="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lamar la atención del usuario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700" dirty="0">
                          <a:solidFill>
                            <a:schemeClr val="dk1"/>
                          </a:solidFill>
                        </a:rPr>
                        <a:t>H</a:t>
                      </a:r>
                      <a:r>
                        <a:rPr lang="es" sz="700" dirty="0">
                          <a:solidFill>
                            <a:schemeClr val="dk1"/>
                          </a:solidFill>
                        </a:rPr>
                        <a:t>acer descuentos, promociones y encuestas para ver como van nuestras ventas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" name="Google Shape;174;p33"/>
          <p:cNvGraphicFramePr/>
          <p:nvPr>
            <p:extLst>
              <p:ext uri="{D42A27DB-BD31-4B8C-83A1-F6EECF244321}">
                <p14:modId xmlns:p14="http://schemas.microsoft.com/office/powerpoint/2010/main" val="1788464478"/>
              </p:ext>
            </p:extLst>
          </p:nvPr>
        </p:nvGraphicFramePr>
        <p:xfrm>
          <a:off x="237850" y="56419"/>
          <a:ext cx="8668300" cy="670500"/>
        </p:xfrm>
        <a:graphic>
          <a:graphicData uri="http://schemas.openxmlformats.org/drawingml/2006/table">
            <a:tbl>
              <a:tblPr>
                <a:noFill/>
                <a:tableStyleId>{C07BC487-82B9-4E35-891D-7FE8E73FC48B}</a:tableStyleId>
              </a:tblPr>
              <a:tblGrid>
                <a:gridCol w="433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34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 dirty="0" smtClean="0">
                          <a:solidFill>
                            <a:srgbClr val="0000FF"/>
                          </a:solidFill>
                        </a:rPr>
                        <a:t>TÍTULO:</a:t>
                      </a:r>
                      <a:r>
                        <a:rPr lang="es" sz="1000" b="1" baseline="0" dirty="0" smtClean="0">
                          <a:solidFill>
                            <a:srgbClr val="0000FF"/>
                          </a:solidFill>
                        </a:rPr>
                        <a:t> UBER</a:t>
                      </a:r>
                      <a:endParaRPr sz="10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rgbClr val="0000FF"/>
                          </a:solidFill>
                        </a:rPr>
                        <a:t>Fecha 28/02/2022</a:t>
                      </a:r>
                      <a:endParaRPr sz="1000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solidFill>
                            <a:srgbClr val="0000FF"/>
                          </a:solidFill>
                        </a:rPr>
                        <a:t>Iteración</a:t>
                      </a:r>
                      <a:endParaRPr sz="1000"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41D00F841FB84B97564C619C707D31" ma:contentTypeVersion="10" ma:contentTypeDescription="Crear nuevo documento." ma:contentTypeScope="" ma:versionID="d984b72b84db0d8603e3f6287a381a75">
  <xsd:schema xmlns:xsd="http://www.w3.org/2001/XMLSchema" xmlns:xs="http://www.w3.org/2001/XMLSchema" xmlns:p="http://schemas.microsoft.com/office/2006/metadata/properties" xmlns:ns2="9c09dce8-ee6c-4b6c-a659-7e1dfa7bd44b" xmlns:ns3="71609c06-ac98-4cae-9d0a-da87d93c68ea" targetNamespace="http://schemas.microsoft.com/office/2006/metadata/properties" ma:root="true" ma:fieldsID="5d732a8eccd5331a13e65c796b20fbfd" ns2:_="" ns3:_="">
    <xsd:import namespace="9c09dce8-ee6c-4b6c-a659-7e1dfa7bd44b"/>
    <xsd:import namespace="71609c06-ac98-4cae-9d0a-da87d93c6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09dce8-ee6c-4b6c-a659-7e1dfa7bd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09c06-ac98-4cae-9d0a-da87d93c6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21A763-F33D-4485-A43C-21C94DC960AE}">
  <ds:schemaRefs>
    <ds:schemaRef ds:uri="71609c06-ac98-4cae-9d0a-da87d93c68ea"/>
    <ds:schemaRef ds:uri="9c09dce8-ee6c-4b6c-a659-7e1dfa7bd4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825433-6F0D-474B-8EED-2502EB69472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1609c06-ac98-4cae-9d0a-da87d93c68ea"/>
    <ds:schemaRef ds:uri="http://schemas.microsoft.com/office/2006/documentManagement/types"/>
    <ds:schemaRef ds:uri="http://purl.org/dc/elements/1.1/"/>
    <ds:schemaRef ds:uri="http://schemas.microsoft.com/office/2006/metadata/properties"/>
    <ds:schemaRef ds:uri="9c09dce8-ee6c-4b6c-a659-7e1dfa7bd44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1DDBFD-9BCB-4373-A85C-3C6938AD20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179</Words>
  <Application>Microsoft Office PowerPoint</Application>
  <PresentationFormat>Presentación en pantalla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</dc:creator>
  <cp:lastModifiedBy>GUILLERMO</cp:lastModifiedBy>
  <cp:revision>7</cp:revision>
  <dcterms:modified xsi:type="dcterms:W3CDTF">2022-03-01T23:57:07Z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0x010100B041D00F841FB84B97564C619C707D31</vt:lpwstr>
  </property>
</Properties>
</file>