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0D6E78C0-E631-4CE5-B72A-DEFA054D41D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87280" y="488160"/>
            <a:ext cx="67687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Attack Modeling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 rot="16200000">
            <a:off x="3792600" y="1585800"/>
            <a:ext cx="571680" cy="9864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 rot="16200000">
            <a:off x="3434400" y="2869920"/>
            <a:ext cx="302040" cy="360"/>
          </a:xfrm>
          <a:prstGeom prst="bentConnector3">
            <a:avLst>
              <a:gd name="adj1" fmla="val 49979"/>
            </a:avLst>
          </a:prstGeom>
          <a:noFill/>
          <a:ln w="1908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3801600" y="1440000"/>
            <a:ext cx="1540080" cy="35100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User data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816280" y="2365920"/>
            <a:ext cx="1537920" cy="35100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SQL injection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816280" y="3023280"/>
            <a:ext cx="1537920" cy="51840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Lack of prepared statements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 flipH="1" rot="16200000">
            <a:off x="5431680" y="2869560"/>
            <a:ext cx="302040" cy="360"/>
          </a:xfrm>
          <a:prstGeom prst="bentConnector3">
            <a:avLst>
              <a:gd name="adj1" fmla="val 49979"/>
            </a:avLst>
          </a:prstGeom>
          <a:noFill/>
          <a:ln w="1908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4813920" y="2365920"/>
            <a:ext cx="1537920" cy="35100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Session hijacking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13920" y="3023280"/>
            <a:ext cx="1537920" cy="51840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Weak login credentials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flipH="1" rot="5400000">
            <a:off x="4790520" y="1573560"/>
            <a:ext cx="571680" cy="10105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2024-06-09T01:20:12Z</dcterms:modified>
  <cp:revision>1</cp:revision>
  <dc:subject/>
  <dc:title/>
</cp:coreProperties>
</file>