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86000"/>
          </a:bodyPr>
          <a:p>
            <a:pPr algn="ctr"/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7F166D2A-ED9E-42D2-A7BA-56EA897C54A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413720" y="438480"/>
            <a:ext cx="6316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Data flow diagram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40" name="Group 2"/>
          <p:cNvGrpSpPr/>
          <p:nvPr/>
        </p:nvGrpSpPr>
        <p:grpSpPr>
          <a:xfrm>
            <a:off x="655200" y="2086200"/>
            <a:ext cx="1068120" cy="1056600"/>
            <a:chOff x="655200" y="2086200"/>
            <a:chExt cx="1068120" cy="1056600"/>
          </a:xfrm>
        </p:grpSpPr>
        <p:sp>
          <p:nvSpPr>
            <p:cNvPr id="41" name="CustomShape 3"/>
            <p:cNvSpPr/>
            <p:nvPr/>
          </p:nvSpPr>
          <p:spPr>
            <a:xfrm>
              <a:off x="655200" y="2086200"/>
              <a:ext cx="1068120" cy="1056600"/>
            </a:xfrm>
            <a:prstGeom prst="flowChartAlternateProcess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"/>
            <p:cNvSpPr/>
            <p:nvPr/>
          </p:nvSpPr>
          <p:spPr>
            <a:xfrm>
              <a:off x="655200" y="2449800"/>
              <a:ext cx="1068120" cy="39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" sz="14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User</a:t>
              </a:r>
              <a:endParaRPr b="0" lang="en-GB" sz="1400" spc="-1" strike="noStrike">
                <a:latin typeface="Arial"/>
              </a:endParaRPr>
            </a:p>
          </p:txBody>
        </p:sp>
      </p:grpSp>
      <p:grpSp>
        <p:nvGrpSpPr>
          <p:cNvPr id="43" name="Group 5"/>
          <p:cNvGrpSpPr/>
          <p:nvPr/>
        </p:nvGrpSpPr>
        <p:grpSpPr>
          <a:xfrm>
            <a:off x="7387200" y="2043360"/>
            <a:ext cx="1111320" cy="1099440"/>
            <a:chOff x="7387200" y="2043360"/>
            <a:chExt cx="1111320" cy="1099440"/>
          </a:xfrm>
        </p:grpSpPr>
        <p:sp>
          <p:nvSpPr>
            <p:cNvPr id="44" name="CustomShape 6"/>
            <p:cNvSpPr/>
            <p:nvPr/>
          </p:nvSpPr>
          <p:spPr>
            <a:xfrm>
              <a:off x="7387200" y="2043360"/>
              <a:ext cx="1111320" cy="1099440"/>
            </a:xfrm>
            <a:prstGeom prst="flowChartAlternateProcess">
              <a:avLst/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7"/>
            <p:cNvSpPr/>
            <p:nvPr/>
          </p:nvSpPr>
          <p:spPr>
            <a:xfrm>
              <a:off x="7387200" y="2421720"/>
              <a:ext cx="1111320" cy="39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" sz="1400" spc="-1" strike="noStrike">
                  <a:solidFill>
                    <a:srgbClr val="000000"/>
                  </a:solidFill>
                  <a:latin typeface="Google Sans"/>
                  <a:ea typeface="Google Sans"/>
                </a:rPr>
                <a:t>Database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46" name="CustomShape 8"/>
          <p:cNvSpPr/>
          <p:nvPr/>
        </p:nvSpPr>
        <p:spPr>
          <a:xfrm>
            <a:off x="3786840" y="1811520"/>
            <a:ext cx="1536480" cy="151992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3786840" y="2285280"/>
            <a:ext cx="15364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Product search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process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CustomShape 10"/>
          <p:cNvSpPr/>
          <p:nvPr/>
        </p:nvSpPr>
        <p:spPr>
          <a:xfrm>
            <a:off x="1915920" y="2339280"/>
            <a:ext cx="162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1"/>
          <p:cNvSpPr/>
          <p:nvPr/>
        </p:nvSpPr>
        <p:spPr>
          <a:xfrm>
            <a:off x="5540760" y="2339280"/>
            <a:ext cx="162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 rot="10800000">
            <a:off x="1940760" y="2958120"/>
            <a:ext cx="162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3"/>
          <p:cNvSpPr/>
          <p:nvPr/>
        </p:nvSpPr>
        <p:spPr>
          <a:xfrm rot="10800000">
            <a:off x="5541120" y="2958120"/>
            <a:ext cx="1629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1940400" y="2318040"/>
            <a:ext cx="162936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Searching for sneakers for sale.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540760" y="2343240"/>
            <a:ext cx="184608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Listings of current inventory.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2024-06-09T01:20:44Z</dcterms:modified>
  <cp:revision>1</cp:revision>
  <dc:subject/>
  <dc:title/>
</cp:coreProperties>
</file>