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heme/theme3.xml" ContentType="application/vnd.openxmlformats-officedocument.theme+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9" r:id="rId2"/>
  </p:sldMasterIdLst>
  <p:notesMasterIdLst>
    <p:notesMasterId r:id="rId16"/>
  </p:notesMasterIdLst>
  <p:sldIdLst>
    <p:sldId id="594" r:id="rId3"/>
    <p:sldId id="575" r:id="rId4"/>
    <p:sldId id="423" r:id="rId5"/>
    <p:sldId id="553" r:id="rId6"/>
    <p:sldId id="555" r:id="rId7"/>
    <p:sldId id="610" r:id="rId8"/>
    <p:sldId id="611" r:id="rId9"/>
    <p:sldId id="612" r:id="rId10"/>
    <p:sldId id="613" r:id="rId11"/>
    <p:sldId id="614" r:id="rId12"/>
    <p:sldId id="615" r:id="rId13"/>
    <p:sldId id="616" r:id="rId14"/>
    <p:sldId id="379" r:id="rId15"/>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2"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4286"/>
    <a:srgbClr val="0078E8"/>
    <a:srgbClr val="0057B0"/>
    <a:srgbClr val="1B5592"/>
    <a:srgbClr val="515151"/>
    <a:srgbClr val="2E6CB5"/>
    <a:srgbClr val="020202"/>
    <a:srgbClr val="CACDD4"/>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89" d="100"/>
          <a:sy n="89" d="100"/>
        </p:scale>
        <p:origin x="518" y="58"/>
      </p:cViewPr>
      <p:guideLst>
        <p:guide orient="horz" pos="2232"/>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2024/7/21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3.xml"/><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image" Target="../media/image2.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image" Target="../media/image1.png"/><Relationship Id="rId5" Type="http://schemas.openxmlformats.org/officeDocument/2006/relationships/tags" Target="../tags/tag10.xml"/><Relationship Id="rId10" Type="http://schemas.openxmlformats.org/officeDocument/2006/relationships/slideMaster" Target="../slideMasters/slideMaster1.xml"/><Relationship Id="rId4" Type="http://schemas.openxmlformats.org/officeDocument/2006/relationships/tags" Target="../tags/tag9.xml"/><Relationship Id="rId9" Type="http://schemas.openxmlformats.org/officeDocument/2006/relationships/tags" Target="../tags/tag14.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83.xml"/><Relationship Id="rId13" Type="http://schemas.openxmlformats.org/officeDocument/2006/relationships/image" Target="../media/image6.png"/><Relationship Id="rId3" Type="http://schemas.openxmlformats.org/officeDocument/2006/relationships/tags" Target="../tags/tag78.xml"/><Relationship Id="rId7" Type="http://schemas.openxmlformats.org/officeDocument/2006/relationships/tags" Target="../tags/tag82.xml"/><Relationship Id="rId12"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tags" Target="../tags/tag81.xml"/><Relationship Id="rId11" Type="http://schemas.openxmlformats.org/officeDocument/2006/relationships/tags" Target="../tags/tag86.xml"/><Relationship Id="rId5" Type="http://schemas.openxmlformats.org/officeDocument/2006/relationships/tags" Target="../tags/tag80.xml"/><Relationship Id="rId10" Type="http://schemas.openxmlformats.org/officeDocument/2006/relationships/tags" Target="../tags/tag85.xml"/><Relationship Id="rId4" Type="http://schemas.openxmlformats.org/officeDocument/2006/relationships/tags" Target="../tags/tag79.xml"/><Relationship Id="rId9" Type="http://schemas.openxmlformats.org/officeDocument/2006/relationships/tags" Target="../tags/tag84.xml"/><Relationship Id="rId1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94.xml"/><Relationship Id="rId13" Type="http://schemas.openxmlformats.org/officeDocument/2006/relationships/tags" Target="../tags/tag99.xml"/><Relationship Id="rId3" Type="http://schemas.openxmlformats.org/officeDocument/2006/relationships/tags" Target="../tags/tag89.xml"/><Relationship Id="rId7" Type="http://schemas.openxmlformats.org/officeDocument/2006/relationships/tags" Target="../tags/tag93.xml"/><Relationship Id="rId12" Type="http://schemas.openxmlformats.org/officeDocument/2006/relationships/tags" Target="../tags/tag98.xml"/><Relationship Id="rId2" Type="http://schemas.openxmlformats.org/officeDocument/2006/relationships/tags" Target="../tags/tag88.xml"/><Relationship Id="rId16" Type="http://schemas.openxmlformats.org/officeDocument/2006/relationships/image" Target="../media/image4.png"/><Relationship Id="rId1" Type="http://schemas.openxmlformats.org/officeDocument/2006/relationships/tags" Target="../tags/tag87.xml"/><Relationship Id="rId6" Type="http://schemas.openxmlformats.org/officeDocument/2006/relationships/tags" Target="../tags/tag92.xml"/><Relationship Id="rId11" Type="http://schemas.openxmlformats.org/officeDocument/2006/relationships/tags" Target="../tags/tag97.xml"/><Relationship Id="rId5" Type="http://schemas.openxmlformats.org/officeDocument/2006/relationships/tags" Target="../tags/tag91.xml"/><Relationship Id="rId15" Type="http://schemas.openxmlformats.org/officeDocument/2006/relationships/image" Target="../media/image6.png"/><Relationship Id="rId10" Type="http://schemas.openxmlformats.org/officeDocument/2006/relationships/tags" Target="../tags/tag96.xml"/><Relationship Id="rId4" Type="http://schemas.openxmlformats.org/officeDocument/2006/relationships/tags" Target="../tags/tag90.xml"/><Relationship Id="rId9" Type="http://schemas.openxmlformats.org/officeDocument/2006/relationships/tags" Target="../tags/tag95.xml"/><Relationship Id="rId1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07.xml"/><Relationship Id="rId13" Type="http://schemas.openxmlformats.org/officeDocument/2006/relationships/tags" Target="../tags/tag112.xml"/><Relationship Id="rId18" Type="http://schemas.openxmlformats.org/officeDocument/2006/relationships/image" Target="../media/image4.png"/><Relationship Id="rId3" Type="http://schemas.openxmlformats.org/officeDocument/2006/relationships/tags" Target="../tags/tag102.xml"/><Relationship Id="rId7" Type="http://schemas.openxmlformats.org/officeDocument/2006/relationships/tags" Target="../tags/tag106.xml"/><Relationship Id="rId12" Type="http://schemas.openxmlformats.org/officeDocument/2006/relationships/tags" Target="../tags/tag111.xml"/><Relationship Id="rId17" Type="http://schemas.openxmlformats.org/officeDocument/2006/relationships/image" Target="../media/image6.png"/><Relationship Id="rId2" Type="http://schemas.openxmlformats.org/officeDocument/2006/relationships/tags" Target="../tags/tag101.xml"/><Relationship Id="rId16" Type="http://schemas.openxmlformats.org/officeDocument/2006/relationships/slideMaster" Target="../slideMasters/slideMaster1.xml"/><Relationship Id="rId1" Type="http://schemas.openxmlformats.org/officeDocument/2006/relationships/tags" Target="../tags/tag100.xml"/><Relationship Id="rId6" Type="http://schemas.openxmlformats.org/officeDocument/2006/relationships/tags" Target="../tags/tag105.xml"/><Relationship Id="rId11" Type="http://schemas.openxmlformats.org/officeDocument/2006/relationships/tags" Target="../tags/tag110.xml"/><Relationship Id="rId5" Type="http://schemas.openxmlformats.org/officeDocument/2006/relationships/tags" Target="../tags/tag104.xml"/><Relationship Id="rId15" Type="http://schemas.openxmlformats.org/officeDocument/2006/relationships/tags" Target="../tags/tag114.xml"/><Relationship Id="rId10" Type="http://schemas.openxmlformats.org/officeDocument/2006/relationships/tags" Target="../tags/tag109.xml"/><Relationship Id="rId4" Type="http://schemas.openxmlformats.org/officeDocument/2006/relationships/tags" Target="../tags/tag103.xml"/><Relationship Id="rId9" Type="http://schemas.openxmlformats.org/officeDocument/2006/relationships/tags" Target="../tags/tag108.xml"/><Relationship Id="rId14" Type="http://schemas.openxmlformats.org/officeDocument/2006/relationships/tags" Target="../tags/tag113.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22.xml"/><Relationship Id="rId3" Type="http://schemas.openxmlformats.org/officeDocument/2006/relationships/tags" Target="../tags/tag117.xml"/><Relationship Id="rId7" Type="http://schemas.openxmlformats.org/officeDocument/2006/relationships/tags" Target="../tags/tag121.xml"/><Relationship Id="rId12" Type="http://schemas.openxmlformats.org/officeDocument/2006/relationships/image" Target="../media/image2.png"/><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tags" Target="../tags/tag120.xml"/><Relationship Id="rId11" Type="http://schemas.openxmlformats.org/officeDocument/2006/relationships/image" Target="../media/image1.png"/><Relationship Id="rId5" Type="http://schemas.openxmlformats.org/officeDocument/2006/relationships/tags" Target="../tags/tag119.xml"/><Relationship Id="rId10" Type="http://schemas.openxmlformats.org/officeDocument/2006/relationships/slideMaster" Target="../slideMasters/slideMaster1.xml"/><Relationship Id="rId4" Type="http://schemas.openxmlformats.org/officeDocument/2006/relationships/tags" Target="../tags/tag118.xml"/><Relationship Id="rId9" Type="http://schemas.openxmlformats.org/officeDocument/2006/relationships/tags" Target="../tags/tag123.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31.xml"/><Relationship Id="rId13" Type="http://schemas.openxmlformats.org/officeDocument/2006/relationships/image" Target="../media/image2.png"/><Relationship Id="rId3" Type="http://schemas.openxmlformats.org/officeDocument/2006/relationships/tags" Target="../tags/tag126.xml"/><Relationship Id="rId7" Type="http://schemas.openxmlformats.org/officeDocument/2006/relationships/tags" Target="../tags/tag130.xml"/><Relationship Id="rId12" Type="http://schemas.openxmlformats.org/officeDocument/2006/relationships/image" Target="../media/image1.png"/><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tags" Target="../tags/tag129.xml"/><Relationship Id="rId11" Type="http://schemas.openxmlformats.org/officeDocument/2006/relationships/slideMaster" Target="../slideMasters/slideMaster1.xml"/><Relationship Id="rId5" Type="http://schemas.openxmlformats.org/officeDocument/2006/relationships/tags" Target="../tags/tag128.xml"/><Relationship Id="rId10" Type="http://schemas.openxmlformats.org/officeDocument/2006/relationships/tags" Target="../tags/tag133.xml"/><Relationship Id="rId4" Type="http://schemas.openxmlformats.org/officeDocument/2006/relationships/tags" Target="../tags/tag127.xml"/><Relationship Id="rId9" Type="http://schemas.openxmlformats.org/officeDocument/2006/relationships/tags" Target="../tags/tag132.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41.xml"/><Relationship Id="rId13" Type="http://schemas.openxmlformats.org/officeDocument/2006/relationships/slideMaster" Target="../slideMasters/slideMaster1.xml"/><Relationship Id="rId3" Type="http://schemas.openxmlformats.org/officeDocument/2006/relationships/tags" Target="../tags/tag136.xml"/><Relationship Id="rId7" Type="http://schemas.openxmlformats.org/officeDocument/2006/relationships/tags" Target="../tags/tag140.xml"/><Relationship Id="rId12" Type="http://schemas.openxmlformats.org/officeDocument/2006/relationships/tags" Target="../tags/tag145.xml"/><Relationship Id="rId2" Type="http://schemas.openxmlformats.org/officeDocument/2006/relationships/tags" Target="../tags/tag135.xml"/><Relationship Id="rId1" Type="http://schemas.openxmlformats.org/officeDocument/2006/relationships/tags" Target="../tags/tag134.xml"/><Relationship Id="rId6" Type="http://schemas.openxmlformats.org/officeDocument/2006/relationships/tags" Target="../tags/tag139.xml"/><Relationship Id="rId11" Type="http://schemas.openxmlformats.org/officeDocument/2006/relationships/tags" Target="../tags/tag144.xml"/><Relationship Id="rId5" Type="http://schemas.openxmlformats.org/officeDocument/2006/relationships/tags" Target="../tags/tag138.xml"/><Relationship Id="rId15" Type="http://schemas.openxmlformats.org/officeDocument/2006/relationships/image" Target="../media/image2.png"/><Relationship Id="rId10" Type="http://schemas.openxmlformats.org/officeDocument/2006/relationships/tags" Target="../tags/tag143.xml"/><Relationship Id="rId4" Type="http://schemas.openxmlformats.org/officeDocument/2006/relationships/tags" Target="../tags/tag137.xml"/><Relationship Id="rId9" Type="http://schemas.openxmlformats.org/officeDocument/2006/relationships/tags" Target="../tags/tag142.xml"/><Relationship Id="rId1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53.xml"/><Relationship Id="rId13" Type="http://schemas.openxmlformats.org/officeDocument/2006/relationships/tags" Target="../tags/tag158.xml"/><Relationship Id="rId3" Type="http://schemas.openxmlformats.org/officeDocument/2006/relationships/tags" Target="../tags/tag148.xml"/><Relationship Id="rId7" Type="http://schemas.openxmlformats.org/officeDocument/2006/relationships/tags" Target="../tags/tag152.xml"/><Relationship Id="rId12" Type="http://schemas.openxmlformats.org/officeDocument/2006/relationships/tags" Target="../tags/tag157.xml"/><Relationship Id="rId17" Type="http://schemas.openxmlformats.org/officeDocument/2006/relationships/image" Target="../media/image2.png"/><Relationship Id="rId2" Type="http://schemas.openxmlformats.org/officeDocument/2006/relationships/tags" Target="../tags/tag147.xml"/><Relationship Id="rId16" Type="http://schemas.openxmlformats.org/officeDocument/2006/relationships/image" Target="../media/image1.png"/><Relationship Id="rId1" Type="http://schemas.openxmlformats.org/officeDocument/2006/relationships/tags" Target="../tags/tag146.xml"/><Relationship Id="rId6" Type="http://schemas.openxmlformats.org/officeDocument/2006/relationships/tags" Target="../tags/tag151.xml"/><Relationship Id="rId11" Type="http://schemas.openxmlformats.org/officeDocument/2006/relationships/tags" Target="../tags/tag156.xml"/><Relationship Id="rId5" Type="http://schemas.openxmlformats.org/officeDocument/2006/relationships/tags" Target="../tags/tag150.xml"/><Relationship Id="rId15" Type="http://schemas.openxmlformats.org/officeDocument/2006/relationships/slideMaster" Target="../slideMasters/slideMaster1.xml"/><Relationship Id="rId10" Type="http://schemas.openxmlformats.org/officeDocument/2006/relationships/tags" Target="../tags/tag155.xml"/><Relationship Id="rId4" Type="http://schemas.openxmlformats.org/officeDocument/2006/relationships/tags" Target="../tags/tag149.xml"/><Relationship Id="rId9" Type="http://schemas.openxmlformats.org/officeDocument/2006/relationships/tags" Target="../tags/tag154.xml"/><Relationship Id="rId14" Type="http://schemas.openxmlformats.org/officeDocument/2006/relationships/tags" Target="../tags/tag159.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67.xml"/><Relationship Id="rId13" Type="http://schemas.openxmlformats.org/officeDocument/2006/relationships/tags" Target="../tags/tag172.xml"/><Relationship Id="rId18" Type="http://schemas.openxmlformats.org/officeDocument/2006/relationships/image" Target="../media/image1.png"/><Relationship Id="rId3" Type="http://schemas.openxmlformats.org/officeDocument/2006/relationships/tags" Target="../tags/tag162.xml"/><Relationship Id="rId7" Type="http://schemas.openxmlformats.org/officeDocument/2006/relationships/tags" Target="../tags/tag166.xml"/><Relationship Id="rId12" Type="http://schemas.openxmlformats.org/officeDocument/2006/relationships/tags" Target="../tags/tag171.xml"/><Relationship Id="rId17" Type="http://schemas.openxmlformats.org/officeDocument/2006/relationships/slideMaster" Target="../slideMasters/slideMaster1.xml"/><Relationship Id="rId2" Type="http://schemas.openxmlformats.org/officeDocument/2006/relationships/tags" Target="../tags/tag161.xml"/><Relationship Id="rId16" Type="http://schemas.openxmlformats.org/officeDocument/2006/relationships/tags" Target="../tags/tag175.xml"/><Relationship Id="rId1" Type="http://schemas.openxmlformats.org/officeDocument/2006/relationships/tags" Target="../tags/tag160.xml"/><Relationship Id="rId6" Type="http://schemas.openxmlformats.org/officeDocument/2006/relationships/tags" Target="../tags/tag165.xml"/><Relationship Id="rId11" Type="http://schemas.openxmlformats.org/officeDocument/2006/relationships/tags" Target="../tags/tag170.xml"/><Relationship Id="rId5" Type="http://schemas.openxmlformats.org/officeDocument/2006/relationships/tags" Target="../tags/tag164.xml"/><Relationship Id="rId15" Type="http://schemas.openxmlformats.org/officeDocument/2006/relationships/tags" Target="../tags/tag174.xml"/><Relationship Id="rId10" Type="http://schemas.openxmlformats.org/officeDocument/2006/relationships/tags" Target="../tags/tag169.xml"/><Relationship Id="rId19" Type="http://schemas.openxmlformats.org/officeDocument/2006/relationships/image" Target="../media/image2.png"/><Relationship Id="rId4" Type="http://schemas.openxmlformats.org/officeDocument/2006/relationships/tags" Target="../tags/tag163.xml"/><Relationship Id="rId9" Type="http://schemas.openxmlformats.org/officeDocument/2006/relationships/tags" Target="../tags/tag168.xml"/><Relationship Id="rId14" Type="http://schemas.openxmlformats.org/officeDocument/2006/relationships/tags" Target="../tags/tag173.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83.xml"/><Relationship Id="rId3" Type="http://schemas.openxmlformats.org/officeDocument/2006/relationships/tags" Target="../tags/tag178.xml"/><Relationship Id="rId7" Type="http://schemas.openxmlformats.org/officeDocument/2006/relationships/tags" Target="../tags/tag182.xml"/><Relationship Id="rId2" Type="http://schemas.openxmlformats.org/officeDocument/2006/relationships/tags" Target="../tags/tag177.xml"/><Relationship Id="rId1" Type="http://schemas.openxmlformats.org/officeDocument/2006/relationships/tags" Target="../tags/tag176.xml"/><Relationship Id="rId6" Type="http://schemas.openxmlformats.org/officeDocument/2006/relationships/tags" Target="../tags/tag181.xml"/><Relationship Id="rId5" Type="http://schemas.openxmlformats.org/officeDocument/2006/relationships/tags" Target="../tags/tag180.xml"/><Relationship Id="rId10" Type="http://schemas.openxmlformats.org/officeDocument/2006/relationships/image" Target="../media/image4.png"/><Relationship Id="rId4" Type="http://schemas.openxmlformats.org/officeDocument/2006/relationships/tags" Target="../tags/tag179.xml"/><Relationship Id="rId9"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86.xml"/><Relationship Id="rId7" Type="http://schemas.openxmlformats.org/officeDocument/2006/relationships/slideMaster" Target="../slideMasters/slideMaster1.xml"/><Relationship Id="rId2" Type="http://schemas.openxmlformats.org/officeDocument/2006/relationships/tags" Target="../tags/tag185.xml"/><Relationship Id="rId1" Type="http://schemas.openxmlformats.org/officeDocument/2006/relationships/tags" Target="../tags/tag184.xml"/><Relationship Id="rId6" Type="http://schemas.openxmlformats.org/officeDocument/2006/relationships/tags" Target="../tags/tag189.xml"/><Relationship Id="rId5" Type="http://schemas.openxmlformats.org/officeDocument/2006/relationships/tags" Target="../tags/tag188.xml"/><Relationship Id="rId4" Type="http://schemas.openxmlformats.org/officeDocument/2006/relationships/tags" Target="../tags/tag187.xml"/><Relationship Id="rId9"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7.xml"/><Relationship Id="rId7" Type="http://schemas.openxmlformats.org/officeDocument/2006/relationships/image" Target="../media/image1.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slideMaster" Target="../slideMasters/slideMaster1.xml"/><Relationship Id="rId5" Type="http://schemas.openxmlformats.org/officeDocument/2006/relationships/tags" Target="../tags/tag19.xml"/><Relationship Id="rId4" Type="http://schemas.openxmlformats.org/officeDocument/2006/relationships/tags" Target="../tags/tag18.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tags" Target="../tags/tag190.xml"/><Relationship Id="rId6" Type="http://schemas.openxmlformats.org/officeDocument/2006/relationships/image" Target="../media/image7.png"/><Relationship Id="rId5" Type="http://schemas.openxmlformats.org/officeDocument/2006/relationships/slideMaster" Target="../slideMasters/slideMaster1.xml"/><Relationship Id="rId4" Type="http://schemas.openxmlformats.org/officeDocument/2006/relationships/tags" Target="../tags/tag193.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202.xml"/><Relationship Id="rId2" Type="http://schemas.openxmlformats.org/officeDocument/2006/relationships/tags" Target="../tags/tag201.xml"/><Relationship Id="rId1" Type="http://schemas.openxmlformats.org/officeDocument/2006/relationships/tags" Target="../tags/tag200.xml"/><Relationship Id="rId6" Type="http://schemas.openxmlformats.org/officeDocument/2006/relationships/slideMaster" Target="../slideMasters/slideMaster2.xml"/><Relationship Id="rId5" Type="http://schemas.openxmlformats.org/officeDocument/2006/relationships/tags" Target="../tags/tag204.xml"/><Relationship Id="rId4" Type="http://schemas.openxmlformats.org/officeDocument/2006/relationships/tags" Target="../tags/tag203.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207.xml"/><Relationship Id="rId2" Type="http://schemas.openxmlformats.org/officeDocument/2006/relationships/tags" Target="../tags/tag206.xml"/><Relationship Id="rId1" Type="http://schemas.openxmlformats.org/officeDocument/2006/relationships/tags" Target="../tags/tag205.xml"/><Relationship Id="rId6" Type="http://schemas.openxmlformats.org/officeDocument/2006/relationships/slideMaster" Target="../slideMasters/slideMaster2.xml"/><Relationship Id="rId5" Type="http://schemas.openxmlformats.org/officeDocument/2006/relationships/tags" Target="../tags/tag209.xml"/><Relationship Id="rId4" Type="http://schemas.openxmlformats.org/officeDocument/2006/relationships/tags" Target="../tags/tag208.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tags" Target="../tags/tag210.xml"/><Relationship Id="rId6" Type="http://schemas.openxmlformats.org/officeDocument/2006/relationships/slideMaster" Target="../slideMasters/slideMaster2.xml"/><Relationship Id="rId5" Type="http://schemas.openxmlformats.org/officeDocument/2006/relationships/tags" Target="../tags/tag214.xml"/><Relationship Id="rId4" Type="http://schemas.openxmlformats.org/officeDocument/2006/relationships/tags" Target="../tags/tag213.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217.xml"/><Relationship Id="rId7" Type="http://schemas.openxmlformats.org/officeDocument/2006/relationships/slideMaster" Target="../slideMasters/slideMaster2.xml"/><Relationship Id="rId2" Type="http://schemas.openxmlformats.org/officeDocument/2006/relationships/tags" Target="../tags/tag216.xml"/><Relationship Id="rId1" Type="http://schemas.openxmlformats.org/officeDocument/2006/relationships/tags" Target="../tags/tag215.xml"/><Relationship Id="rId6" Type="http://schemas.openxmlformats.org/officeDocument/2006/relationships/tags" Target="../tags/tag220.xml"/><Relationship Id="rId5" Type="http://schemas.openxmlformats.org/officeDocument/2006/relationships/tags" Target="../tags/tag219.xml"/><Relationship Id="rId4" Type="http://schemas.openxmlformats.org/officeDocument/2006/relationships/tags" Target="../tags/tag218.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28.xml"/><Relationship Id="rId3" Type="http://schemas.openxmlformats.org/officeDocument/2006/relationships/tags" Target="../tags/tag223.xml"/><Relationship Id="rId7" Type="http://schemas.openxmlformats.org/officeDocument/2006/relationships/tags" Target="../tags/tag227.xml"/><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tags" Target="../tags/tag226.xml"/><Relationship Id="rId5" Type="http://schemas.openxmlformats.org/officeDocument/2006/relationships/tags" Target="../tags/tag225.xml"/><Relationship Id="rId4" Type="http://schemas.openxmlformats.org/officeDocument/2006/relationships/tags" Target="../tags/tag224.xml"/><Relationship Id="rId9"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231.xml"/><Relationship Id="rId2" Type="http://schemas.openxmlformats.org/officeDocument/2006/relationships/tags" Target="../tags/tag230.xml"/><Relationship Id="rId1" Type="http://schemas.openxmlformats.org/officeDocument/2006/relationships/tags" Target="../tags/tag229.xml"/><Relationship Id="rId5" Type="http://schemas.openxmlformats.org/officeDocument/2006/relationships/slideMaster" Target="../slideMasters/slideMaster2.xml"/><Relationship Id="rId4" Type="http://schemas.openxmlformats.org/officeDocument/2006/relationships/tags" Target="../tags/tag232.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235.xml"/><Relationship Id="rId2" Type="http://schemas.openxmlformats.org/officeDocument/2006/relationships/tags" Target="../tags/tag234.xml"/><Relationship Id="rId1" Type="http://schemas.openxmlformats.org/officeDocument/2006/relationships/tags" Target="../tags/tag233.xml"/><Relationship Id="rId4"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238.xml"/><Relationship Id="rId7" Type="http://schemas.openxmlformats.org/officeDocument/2006/relationships/slideMaster" Target="../slideMasters/slideMaster2.xml"/><Relationship Id="rId2" Type="http://schemas.openxmlformats.org/officeDocument/2006/relationships/tags" Target="../tags/tag237.xml"/><Relationship Id="rId1" Type="http://schemas.openxmlformats.org/officeDocument/2006/relationships/tags" Target="../tags/tag236.xml"/><Relationship Id="rId6" Type="http://schemas.openxmlformats.org/officeDocument/2006/relationships/tags" Target="../tags/tag241.xml"/><Relationship Id="rId5" Type="http://schemas.openxmlformats.org/officeDocument/2006/relationships/tags" Target="../tags/tag240.xml"/><Relationship Id="rId4" Type="http://schemas.openxmlformats.org/officeDocument/2006/relationships/tags" Target="../tags/tag239.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244.xml"/><Relationship Id="rId2" Type="http://schemas.openxmlformats.org/officeDocument/2006/relationships/tags" Target="../tags/tag243.xml"/><Relationship Id="rId1" Type="http://schemas.openxmlformats.org/officeDocument/2006/relationships/tags" Target="../tags/tag242.xml"/><Relationship Id="rId6" Type="http://schemas.openxmlformats.org/officeDocument/2006/relationships/slideMaster" Target="../slideMasters/slideMaster2.xml"/><Relationship Id="rId5" Type="http://schemas.openxmlformats.org/officeDocument/2006/relationships/tags" Target="../tags/tag246.xml"/><Relationship Id="rId4" Type="http://schemas.openxmlformats.org/officeDocument/2006/relationships/tags" Target="../tags/tag245.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2.xml"/><Relationship Id="rId7"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9"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249.xml"/><Relationship Id="rId2" Type="http://schemas.openxmlformats.org/officeDocument/2006/relationships/tags" Target="../tags/tag248.xml"/><Relationship Id="rId1" Type="http://schemas.openxmlformats.org/officeDocument/2006/relationships/tags" Target="../tags/tag247.xml"/><Relationship Id="rId5" Type="http://schemas.openxmlformats.org/officeDocument/2006/relationships/slideMaster" Target="../slideMasters/slideMaster2.xml"/><Relationship Id="rId4" Type="http://schemas.openxmlformats.org/officeDocument/2006/relationships/tags" Target="../tags/tag250.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253.xml"/><Relationship Id="rId2" Type="http://schemas.openxmlformats.org/officeDocument/2006/relationships/tags" Target="../tags/tag252.xml"/><Relationship Id="rId1" Type="http://schemas.openxmlformats.org/officeDocument/2006/relationships/tags" Target="../tags/tag251.xml"/><Relationship Id="rId6" Type="http://schemas.openxmlformats.org/officeDocument/2006/relationships/slideMaster" Target="../slideMasters/slideMaster2.xml"/><Relationship Id="rId5" Type="http://schemas.openxmlformats.org/officeDocument/2006/relationships/tags" Target="../tags/tag255.xml"/><Relationship Id="rId4" Type="http://schemas.openxmlformats.org/officeDocument/2006/relationships/tags" Target="../tags/tag254.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3.xml"/><Relationship Id="rId3" Type="http://schemas.openxmlformats.org/officeDocument/2006/relationships/tags" Target="../tags/tag28.xml"/><Relationship Id="rId7" Type="http://schemas.openxmlformats.org/officeDocument/2006/relationships/tags" Target="../tags/tag3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image" Target="../media/image4.png"/><Relationship Id="rId5" Type="http://schemas.openxmlformats.org/officeDocument/2006/relationships/tags" Target="../tags/tag30.xml"/><Relationship Id="rId10" Type="http://schemas.openxmlformats.org/officeDocument/2006/relationships/image" Target="../media/image5.png"/><Relationship Id="rId4" Type="http://schemas.openxmlformats.org/officeDocument/2006/relationships/tags" Target="../tags/tag29.xml"/><Relationship Id="rId9"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6.xml"/><Relationship Id="rId7" Type="http://schemas.openxmlformats.org/officeDocument/2006/relationships/tags" Target="../tags/tag40.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5" Type="http://schemas.openxmlformats.org/officeDocument/2006/relationships/tags" Target="../tags/tag38.xml"/><Relationship Id="rId10" Type="http://schemas.openxmlformats.org/officeDocument/2006/relationships/image" Target="../media/image4.png"/><Relationship Id="rId4" Type="http://schemas.openxmlformats.org/officeDocument/2006/relationships/tags" Target="../tags/tag37.xml"/><Relationship Id="rId9"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48.xml"/><Relationship Id="rId3" Type="http://schemas.openxmlformats.org/officeDocument/2006/relationships/tags" Target="../tags/tag43.xml"/><Relationship Id="rId7" Type="http://schemas.openxmlformats.org/officeDocument/2006/relationships/tags" Target="../tags/tag47.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image" Target="../media/image4.png"/><Relationship Id="rId5" Type="http://schemas.openxmlformats.org/officeDocument/2006/relationships/tags" Target="../tags/tag45.xml"/><Relationship Id="rId10" Type="http://schemas.openxmlformats.org/officeDocument/2006/relationships/image" Target="../media/image6.png"/><Relationship Id="rId4" Type="http://schemas.openxmlformats.org/officeDocument/2006/relationships/tags" Target="../tags/tag44.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56.xml"/><Relationship Id="rId3" Type="http://schemas.openxmlformats.org/officeDocument/2006/relationships/tags" Target="../tags/tag51.xml"/><Relationship Id="rId7" Type="http://schemas.openxmlformats.org/officeDocument/2006/relationships/tags" Target="../tags/tag55.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image" Target="../media/image4.png"/><Relationship Id="rId5" Type="http://schemas.openxmlformats.org/officeDocument/2006/relationships/tags" Target="../tags/tag53.xml"/><Relationship Id="rId10" Type="http://schemas.openxmlformats.org/officeDocument/2006/relationships/image" Target="../media/image6.png"/><Relationship Id="rId4" Type="http://schemas.openxmlformats.org/officeDocument/2006/relationships/tags" Target="../tags/tag52.xml"/><Relationship Id="rId9"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64.xml"/><Relationship Id="rId3" Type="http://schemas.openxmlformats.org/officeDocument/2006/relationships/tags" Target="../tags/tag59.xml"/><Relationship Id="rId7" Type="http://schemas.openxmlformats.org/officeDocument/2006/relationships/tags" Target="../tags/tag63.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image" Target="../media/image4.png"/><Relationship Id="rId5" Type="http://schemas.openxmlformats.org/officeDocument/2006/relationships/tags" Target="../tags/tag61.xml"/><Relationship Id="rId10" Type="http://schemas.openxmlformats.org/officeDocument/2006/relationships/image" Target="../media/image6.png"/><Relationship Id="rId4" Type="http://schemas.openxmlformats.org/officeDocument/2006/relationships/tags" Target="../tags/tag60.xml"/><Relationship Id="rId9"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72.xml"/><Relationship Id="rId13" Type="http://schemas.openxmlformats.org/officeDocument/2006/relationships/image" Target="../media/image6.png"/><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slideMaster" Target="../slideMasters/slideMaster1.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tags" Target="../tags/tag75.xml"/><Relationship Id="rId5" Type="http://schemas.openxmlformats.org/officeDocument/2006/relationships/tags" Target="../tags/tag69.xml"/><Relationship Id="rId10" Type="http://schemas.openxmlformats.org/officeDocument/2006/relationships/tags" Target="../tags/tag74.xml"/><Relationship Id="rId4" Type="http://schemas.openxmlformats.org/officeDocument/2006/relationships/tags" Target="../tags/tag68.xml"/><Relationship Id="rId9" Type="http://schemas.openxmlformats.org/officeDocument/2006/relationships/tags" Target="../tags/tag73.xml"/><Relationship Id="rId1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7" name="矩形 6"/>
          <p:cNvSpPr/>
          <p:nvPr userDrawn="1"/>
        </p:nvSpPr>
        <p:spPr>
          <a:xfrm>
            <a:off x="-6985" y="-3810"/>
            <a:ext cx="12198350" cy="6871970"/>
          </a:xfrm>
          <a:prstGeom prst="rect">
            <a:avLst/>
          </a:prstGeom>
          <a:solidFill>
            <a:srgbClr val="00428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11资源 2"/>
          <p:cNvPicPr>
            <a:picLocks noChangeAspect="1"/>
          </p:cNvPicPr>
          <p:nvPr userDrawn="1"/>
        </p:nvPicPr>
        <p:blipFill>
          <a:blip r:embed="rId11"/>
          <a:stretch>
            <a:fillRect/>
          </a:stretch>
        </p:blipFill>
        <p:spPr>
          <a:xfrm flipH="1">
            <a:off x="0" y="0"/>
            <a:ext cx="12192000" cy="6871970"/>
          </a:xfrm>
          <a:prstGeom prst="rect">
            <a:avLst/>
          </a:prstGeom>
        </p:spPr>
      </p:pic>
      <p:sp>
        <p:nvSpPr>
          <p:cNvPr id="4" name="日期占位符 3"/>
          <p:cNvSpPr>
            <a:spLocks noGrp="1"/>
          </p:cNvSpPr>
          <p:nvPr>
            <p:ph type="dt" sz="half" idx="10"/>
            <p:custDataLst>
              <p:tags r:id="rId1"/>
            </p:custDataLst>
          </p:nvPr>
        </p:nvSpPr>
        <p:spPr/>
        <p:txBody>
          <a:bodyPr/>
          <a:lstStyle/>
          <a:p>
            <a:fld id="{760FBDFE-C587-4B4C-A407-44438C67B59E}" type="datetimeFigureOut">
              <a:rPr lang="zh-CN" altLang="en-US" smtClean="0"/>
              <a:t>2024/7/21</a:t>
            </a:fld>
            <a:endParaRPr lang="zh-CN" altLang="en-US"/>
          </a:p>
        </p:txBody>
      </p:sp>
      <p:sp>
        <p:nvSpPr>
          <p:cNvPr id="5" name="页脚占位符 4"/>
          <p:cNvSpPr>
            <a:spLocks noGrp="1"/>
          </p:cNvSpPr>
          <p:nvPr>
            <p:ph type="ftr" sz="quarter" idx="11"/>
            <p:custDataLst>
              <p:tags r:id="rId2"/>
            </p:custDataLst>
          </p:nvPr>
        </p:nvSpPr>
        <p:spPr/>
        <p:txBody>
          <a:bodyPr/>
          <a:lstStyle/>
          <a:p>
            <a:endParaRPr lang="zh-CN" altLang="en-US"/>
          </a:p>
        </p:txBody>
      </p:sp>
      <p:sp>
        <p:nvSpPr>
          <p:cNvPr id="6" name="灯片编号占位符 5"/>
          <p:cNvSpPr>
            <a:spLocks noGrp="1"/>
          </p:cNvSpPr>
          <p:nvPr>
            <p:ph type="sldNum" sz="quarter" idx="12"/>
            <p:custDataLst>
              <p:tags r:id="rId3"/>
            </p:custDataLst>
          </p:nvPr>
        </p:nvSpPr>
        <p:spPr>
          <a:xfrm>
            <a:off x="8880140" y="6314400"/>
            <a:ext cx="2700000" cy="316800"/>
          </a:xfrm>
        </p:spPr>
        <p:txBody>
          <a:bodyPr/>
          <a:lstStyle>
            <a:lvl1pPr>
              <a:defRPr>
                <a:solidFill>
                  <a:schemeClr val="bg1"/>
                </a:solidFill>
              </a:defRPr>
            </a:lvl1pPr>
          </a:lstStyle>
          <a:p>
            <a:fld id="{49AE70B2-8BF9-45C0-BB95-33D1B9D3A854}" type="slidenum">
              <a:rPr lang="zh-CN" altLang="en-US" smtClean="0"/>
              <a:t>‹#›</a:t>
            </a:fld>
            <a:endParaRPr lang="zh-CN" altLang="en-US"/>
          </a:p>
        </p:txBody>
      </p:sp>
      <p:pic>
        <p:nvPicPr>
          <p:cNvPr id="9" name="图片 8" descr="18资源 35"/>
          <p:cNvPicPr>
            <a:picLocks noChangeAspect="1"/>
          </p:cNvPicPr>
          <p:nvPr userDrawn="1"/>
        </p:nvPicPr>
        <p:blipFill>
          <a:blip r:embed="rId12"/>
          <a:stretch>
            <a:fillRect/>
          </a:stretch>
        </p:blipFill>
        <p:spPr>
          <a:xfrm>
            <a:off x="612140" y="419735"/>
            <a:ext cx="1024890" cy="399415"/>
          </a:xfrm>
          <a:prstGeom prst="rect">
            <a:avLst/>
          </a:prstGeom>
        </p:spPr>
      </p:pic>
      <p:sp>
        <p:nvSpPr>
          <p:cNvPr id="3" name="文本占位符 2"/>
          <p:cNvSpPr>
            <a:spLocks noGrp="1"/>
          </p:cNvSpPr>
          <p:nvPr>
            <p:ph type="body" idx="14" hasCustomPrompt="1"/>
            <p:custDataLst>
              <p:tags r:id="rId4"/>
            </p:custDataLst>
          </p:nvPr>
        </p:nvSpPr>
        <p:spPr>
          <a:xfrm>
            <a:off x="6739255" y="4492625"/>
            <a:ext cx="4367530" cy="508000"/>
          </a:xfrm>
        </p:spPr>
        <p:txBody>
          <a:bodyPr lIns="90000" tIns="46800" rIns="90000" bIns="46800">
            <a:normAutofit/>
          </a:bodyPr>
          <a:lstStyle>
            <a:lvl1pPr marL="0" indent="0" algn="r">
              <a:buNone/>
              <a:defRPr sz="1800">
                <a:solidFill>
                  <a:schemeClr val="bg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单击此处编辑姓名</a:t>
            </a:r>
          </a:p>
        </p:txBody>
      </p:sp>
      <p:cxnSp>
        <p:nvCxnSpPr>
          <p:cNvPr id="12" name="直接连接符 11"/>
          <p:cNvCxnSpPr/>
          <p:nvPr userDrawn="1">
            <p:custDataLst>
              <p:tags r:id="rId5"/>
            </p:custDataLst>
          </p:nvPr>
        </p:nvCxnSpPr>
        <p:spPr>
          <a:xfrm flipH="1">
            <a:off x="7016750" y="4317365"/>
            <a:ext cx="4020820" cy="3175"/>
          </a:xfrm>
          <a:prstGeom prst="line">
            <a:avLst/>
          </a:prstGeom>
          <a:ln>
            <a:solidFill>
              <a:srgbClr val="F8F8F8"/>
            </a:solidFill>
          </a:ln>
        </p:spPr>
        <p:style>
          <a:lnRef idx="1">
            <a:schemeClr val="accent1"/>
          </a:lnRef>
          <a:fillRef idx="0">
            <a:schemeClr val="accent1"/>
          </a:fillRef>
          <a:effectRef idx="0">
            <a:schemeClr val="accent1"/>
          </a:effectRef>
          <a:fontRef idx="minor">
            <a:schemeClr val="tx1"/>
          </a:fontRef>
        </p:style>
      </p:cxnSp>
      <p:sp>
        <p:nvSpPr>
          <p:cNvPr id="19" name="文本占位符 18"/>
          <p:cNvSpPr>
            <a:spLocks noGrp="1"/>
          </p:cNvSpPr>
          <p:nvPr>
            <p:ph type="body" sz="quarter" idx="16" hasCustomPrompt="1"/>
            <p:custDataLst>
              <p:tags r:id="rId6"/>
            </p:custDataLst>
          </p:nvPr>
        </p:nvSpPr>
        <p:spPr>
          <a:xfrm>
            <a:off x="5882005" y="3429000"/>
            <a:ext cx="5342255" cy="782955"/>
          </a:xfrm>
        </p:spPr>
        <p:txBody>
          <a:bodyPr vert="horz" lIns="101600" tIns="38100" rIns="76200" bIns="38100" rtlCol="0" anchor="t" anchorCtr="0">
            <a:noAutofit/>
          </a:bodyPr>
          <a:lstStyle>
            <a:lvl1pPr marL="0" indent="0" algn="r">
              <a:lnSpc>
                <a:spcPct val="100000"/>
              </a:lnSpc>
              <a:buNone/>
              <a:defRPr sz="4800" b="1" spc="20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20" name="文本占位符 19"/>
          <p:cNvSpPr>
            <a:spLocks noGrp="1"/>
          </p:cNvSpPr>
          <p:nvPr>
            <p:ph type="body" sz="half" idx="17" hasCustomPrompt="1"/>
            <p:custDataLst>
              <p:tags r:id="rId7"/>
            </p:custDataLst>
          </p:nvPr>
        </p:nvSpPr>
        <p:spPr>
          <a:xfrm>
            <a:off x="3766820" y="2203450"/>
            <a:ext cx="7457440" cy="736600"/>
          </a:xfrm>
        </p:spPr>
        <p:txBody>
          <a:bodyPr vert="horz" lIns="90000" tIns="46800" rIns="90000" bIns="46800" rtlCol="0">
            <a:noAutofit/>
          </a:bodyPr>
          <a:lstStyle>
            <a:lvl1pPr algn="r">
              <a:lnSpc>
                <a:spcPct val="80000"/>
              </a:lnSpc>
              <a:buNone/>
              <a:defRPr sz="6600" b="1" u="none" strike="noStrike" kern="0" cap="none" spc="0" normalizeH="0">
                <a:ln>
                  <a:solidFill>
                    <a:schemeClr val="bg1"/>
                  </a:solidFill>
                </a:ln>
                <a:noFill/>
                <a:uFillTx/>
              </a:defRPr>
            </a:lvl1pPr>
          </a:lstStyle>
          <a:p>
            <a:pPr lvl="0"/>
            <a:r>
              <a:rPr lang="en-US" altLang="zh-CN">
                <a:sym typeface="+mn-ea"/>
              </a:rPr>
              <a:t>TO EDIT TEXT</a:t>
            </a:r>
            <a:endParaRPr lang="en-US" altLang="zh-CN" b="1" dirty="0">
              <a:solidFill>
                <a:schemeClr val="bg1"/>
              </a:solidFill>
              <a:effectLst>
                <a:outerShdw blurRad="38100" dist="19050" dir="2700000" algn="tl" rotWithShape="0">
                  <a:schemeClr val="dk1">
                    <a:alpha val="40000"/>
                  </a:schemeClr>
                </a:outerShdw>
              </a:effectLst>
              <a:sym typeface="+mn-ea"/>
            </a:endParaRPr>
          </a:p>
        </p:txBody>
      </p:sp>
      <p:sp>
        <p:nvSpPr>
          <p:cNvPr id="21" name="文本占位符 20"/>
          <p:cNvSpPr>
            <a:spLocks noGrp="1"/>
          </p:cNvSpPr>
          <p:nvPr>
            <p:ph type="body" sz="half" idx="18" hasCustomPrompt="1"/>
            <p:custDataLst>
              <p:tags r:id="rId8"/>
            </p:custDataLst>
          </p:nvPr>
        </p:nvSpPr>
        <p:spPr>
          <a:xfrm>
            <a:off x="3766820" y="1288415"/>
            <a:ext cx="7457440" cy="736600"/>
          </a:xfrm>
        </p:spPr>
        <p:txBody>
          <a:bodyPr vert="horz" lIns="90000" tIns="46800" rIns="90000" bIns="46800" rtlCol="0">
            <a:noAutofit/>
          </a:bodyPr>
          <a:lstStyle>
            <a:lvl1pPr algn="r">
              <a:lnSpc>
                <a:spcPct val="80000"/>
              </a:lnSpc>
              <a:buNone/>
              <a:defRPr sz="6600" b="1" u="none" strike="noStrike" kern="0" cap="none" spc="0" normalizeH="0">
                <a:ln>
                  <a:noFill/>
                </a:ln>
                <a:solidFill>
                  <a:schemeClr val="bg1"/>
                </a:solidFill>
                <a:uFillTx/>
              </a:defRPr>
            </a:lvl1pPr>
          </a:lstStyle>
          <a:p>
            <a:pPr lvl="0"/>
            <a:r>
              <a:rPr lang="en-US" altLang="zh-CN">
                <a:sym typeface="+mn-ea"/>
              </a:rPr>
              <a:t>CLICK HERE</a:t>
            </a:r>
            <a:endParaRPr lang="en-US" altLang="zh-CN" b="1" dirty="0">
              <a:solidFill>
                <a:schemeClr val="bg1"/>
              </a:solidFill>
              <a:effectLst>
                <a:outerShdw blurRad="38100" dist="19050" dir="2700000" algn="tl" rotWithShape="0">
                  <a:schemeClr val="dk1">
                    <a:alpha val="40000"/>
                  </a:schemeClr>
                </a:outerShdw>
              </a:effectLst>
              <a:sym typeface="+mn-ea"/>
            </a:endParaRPr>
          </a:p>
        </p:txBody>
      </p:sp>
      <p:sp>
        <p:nvSpPr>
          <p:cNvPr id="2" name="文本占位符 1"/>
          <p:cNvSpPr>
            <a:spLocks noGrp="1"/>
          </p:cNvSpPr>
          <p:nvPr>
            <p:ph type="body" idx="19" hasCustomPrompt="1"/>
            <p:custDataLst>
              <p:tags r:id="rId9"/>
            </p:custDataLst>
          </p:nvPr>
        </p:nvSpPr>
        <p:spPr>
          <a:xfrm>
            <a:off x="6739255" y="4996180"/>
            <a:ext cx="4367530" cy="508000"/>
          </a:xfrm>
        </p:spPr>
        <p:txBody>
          <a:bodyPr lIns="90000" tIns="46800" rIns="90000" bIns="46800">
            <a:normAutofit/>
          </a:bodyPr>
          <a:lstStyle>
            <a:lvl1pPr marL="0" indent="0" algn="r">
              <a:buNone/>
              <a:defRPr sz="1800">
                <a:solidFill>
                  <a:schemeClr val="bg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2023/01/01</a:t>
            </a: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4_节标题">
    <p:spTree>
      <p:nvGrpSpPr>
        <p:cNvPr id="1" name=""/>
        <p:cNvGrpSpPr/>
        <p:nvPr/>
      </p:nvGrpSpPr>
      <p:grpSpPr>
        <a:xfrm>
          <a:off x="0" y="0"/>
          <a:ext cx="0" cy="0"/>
          <a:chOff x="0" y="0"/>
          <a:chExt cx="0" cy="0"/>
        </a:xfrm>
      </p:grpSpPr>
      <p:pic>
        <p:nvPicPr>
          <p:cNvPr id="8" name="图片 7" descr="20资源 3"/>
          <p:cNvPicPr>
            <a:picLocks noChangeAspect="1"/>
          </p:cNvPicPr>
          <p:nvPr userDrawn="1"/>
        </p:nvPicPr>
        <p:blipFill>
          <a:blip r:embed="rId13"/>
          <a:stretch>
            <a:fillRect/>
          </a:stretch>
        </p:blipFill>
        <p:spPr>
          <a:xfrm>
            <a:off x="0" y="0"/>
            <a:ext cx="9698990" cy="6858000"/>
          </a:xfrm>
          <a:prstGeom prst="rect">
            <a:avLst/>
          </a:prstGeom>
        </p:spPr>
      </p:pic>
      <p:sp>
        <p:nvSpPr>
          <p:cNvPr id="2" name="标题 1"/>
          <p:cNvSpPr>
            <a:spLocks noGrp="1"/>
          </p:cNvSpPr>
          <p:nvPr>
            <p:ph type="title" hasCustomPrompt="1"/>
            <p:custDataLst>
              <p:tags r:id="rId1"/>
            </p:custDataLst>
          </p:nvPr>
        </p:nvSpPr>
        <p:spPr>
          <a:xfrm>
            <a:off x="964565" y="195580"/>
            <a:ext cx="9741535" cy="534035"/>
          </a:xfrm>
        </p:spPr>
        <p:txBody>
          <a:bodyPr lIns="90000" tIns="46800" rIns="90000" bIns="46800" anchor="b" anchorCtr="0">
            <a:noAutofit/>
          </a:bodyPr>
          <a:lstStyle>
            <a:lvl1pPr>
              <a:defRPr sz="2800" u="none" strike="noStrike" kern="0" cap="none" spc="0" normalizeH="0">
                <a:solidFill>
                  <a:schemeClr val="tx1">
                    <a:lumMod val="85000"/>
                    <a:lumOff val="15000"/>
                  </a:schemeClr>
                </a:solidFill>
                <a:uFillTx/>
              </a:defRPr>
            </a:lvl1pPr>
          </a:lstStyle>
          <a:p>
            <a:r>
              <a:rPr lang="zh-CN" altLang="en-US" dirty="0"/>
              <a:t>单击此处编辑标题</a:t>
            </a:r>
          </a:p>
        </p:txBody>
      </p:sp>
      <p:sp>
        <p:nvSpPr>
          <p:cNvPr id="4" name="日期占位符 3"/>
          <p:cNvSpPr>
            <a:spLocks noGrp="1"/>
          </p:cNvSpPr>
          <p:nvPr>
            <p:ph type="dt" sz="half" idx="10"/>
            <p:custDataLst>
              <p:tags r:id="rId2"/>
            </p:custDataLst>
          </p:nvPr>
        </p:nvSpPr>
        <p:spPr/>
        <p:txBody>
          <a:bodyPr/>
          <a:lstStyle/>
          <a:p>
            <a:fld id="{760FBDFE-C587-4B4C-A407-44438C67B59E}" type="datetimeFigureOut">
              <a:rPr lang="zh-CN" altLang="en-US" smtClean="0"/>
              <a:t>2024/7/21</a:t>
            </a:fld>
            <a:endParaRPr lang="zh-CN" altLang="en-US"/>
          </a:p>
        </p:txBody>
      </p:sp>
      <p:sp>
        <p:nvSpPr>
          <p:cNvPr id="5" name="页脚占位符 4"/>
          <p:cNvSpPr>
            <a:spLocks noGrp="1"/>
          </p:cNvSpPr>
          <p:nvPr>
            <p:ph type="ftr" sz="quarter" idx="11"/>
            <p:custDataLst>
              <p:tags r:id="rId3"/>
            </p:custDataLst>
          </p:nvPr>
        </p:nvSpPr>
        <p:spPr/>
        <p:txBody>
          <a:bodyPr/>
          <a:lstStyle/>
          <a:p>
            <a:endParaRPr lang="zh-CN" altLang="en-US"/>
          </a:p>
        </p:txBody>
      </p:sp>
      <p:sp>
        <p:nvSpPr>
          <p:cNvPr id="6" name="灯片编号占位符 5"/>
          <p:cNvSpPr>
            <a:spLocks noGrp="1"/>
          </p:cNvSpPr>
          <p:nvPr>
            <p:ph type="sldNum" sz="quarter" idx="12"/>
            <p:custDataLst>
              <p:tags r:id="rId4"/>
            </p:custDataLst>
          </p:nvPr>
        </p:nvSpPr>
        <p:spPr>
          <a:xfrm>
            <a:off x="8880140" y="6314400"/>
            <a:ext cx="2700000" cy="316800"/>
          </a:xfrm>
        </p:spPr>
        <p:txBody>
          <a:bodyPr/>
          <a:lstStyle/>
          <a:p>
            <a:fld id="{49AE70B2-8BF9-45C0-BB95-33D1B9D3A854}" type="slidenum">
              <a:rPr lang="zh-CN" altLang="en-US" smtClean="0"/>
              <a:t>‹#›</a:t>
            </a:fld>
            <a:endParaRPr lang="zh-CN" altLang="en-US"/>
          </a:p>
        </p:txBody>
      </p:sp>
      <p:sp>
        <p:nvSpPr>
          <p:cNvPr id="10" name="矩形 9"/>
          <p:cNvSpPr/>
          <p:nvPr userDrawn="1">
            <p:custDataLst>
              <p:tags r:id="rId5"/>
            </p:custDataLst>
          </p:nvPr>
        </p:nvSpPr>
        <p:spPr>
          <a:xfrm>
            <a:off x="612140" y="0"/>
            <a:ext cx="207645" cy="465455"/>
          </a:xfrm>
          <a:prstGeom prst="rect">
            <a:avLst/>
          </a:prstGeom>
          <a:solidFill>
            <a:srgbClr val="0042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userDrawn="1"/>
        </p:nvGrpSpPr>
        <p:grpSpPr>
          <a:xfrm>
            <a:off x="1038225" y="470535"/>
            <a:ext cx="10726420" cy="356870"/>
            <a:chOff x="902" y="9881"/>
            <a:chExt cx="16892" cy="562"/>
          </a:xfrm>
        </p:grpSpPr>
        <p:cxnSp>
          <p:nvCxnSpPr>
            <p:cNvPr id="15" name="直线连接符 16"/>
            <p:cNvCxnSpPr/>
            <p:nvPr>
              <p:custDataLst>
                <p:tags r:id="rId10"/>
              </p:custDataLst>
            </p:nvPr>
          </p:nvCxnSpPr>
          <p:spPr>
            <a:xfrm flipH="1">
              <a:off x="902" y="10289"/>
              <a:ext cx="15277" cy="0"/>
            </a:xfrm>
            <a:prstGeom prst="line">
              <a:avLst/>
            </a:prstGeom>
          </p:spPr>
          <p:style>
            <a:lnRef idx="1">
              <a:schemeClr val="dk1"/>
            </a:lnRef>
            <a:fillRef idx="0">
              <a:schemeClr val="dk1"/>
            </a:fillRef>
            <a:effectRef idx="0">
              <a:schemeClr val="dk1"/>
            </a:effectRef>
            <a:fontRef idx="minor">
              <a:schemeClr val="tx1"/>
            </a:fontRef>
          </p:style>
        </p:cxnSp>
        <p:pic>
          <p:nvPicPr>
            <p:cNvPr id="16" name="图片 15" descr="18资源 36"/>
            <p:cNvPicPr>
              <a:picLocks noChangeAspect="1"/>
            </p:cNvPicPr>
            <p:nvPr userDrawn="1">
              <p:custDataLst>
                <p:tags r:id="rId11"/>
              </p:custDataLst>
            </p:nvPr>
          </p:nvPicPr>
          <p:blipFill>
            <a:blip r:embed="rId14"/>
            <a:stretch>
              <a:fillRect/>
            </a:stretch>
          </p:blipFill>
          <p:spPr>
            <a:xfrm>
              <a:off x="16351" y="9881"/>
              <a:ext cx="1443" cy="562"/>
            </a:xfrm>
            <a:prstGeom prst="rect">
              <a:avLst/>
            </a:prstGeom>
          </p:spPr>
        </p:pic>
      </p:grpSp>
      <p:sp>
        <p:nvSpPr>
          <p:cNvPr id="3" name="图片占位符 2"/>
          <p:cNvSpPr>
            <a:spLocks noGrp="1"/>
          </p:cNvSpPr>
          <p:nvPr>
            <p:ph type="pic" idx="1"/>
            <p:custDataLst>
              <p:tags r:id="rId6"/>
            </p:custDataLst>
          </p:nvPr>
        </p:nvSpPr>
        <p:spPr>
          <a:xfrm>
            <a:off x="1038225" y="2605405"/>
            <a:ext cx="4712970" cy="2906395"/>
          </a:xfrm>
          <a:solidFill>
            <a:schemeClr val="bg1">
              <a:lumMod val="95000"/>
            </a:schemeClr>
          </a:solidFill>
        </p:spPr>
        <p:txBody>
          <a:bodyPr vert="horz" lIns="90000" tIns="46800" rIns="90000" bIns="46800" rtlCol="0">
            <a:normAutofit/>
          </a:bodyPr>
          <a:lstStyle>
            <a:lvl1pPr>
              <a:buNone/>
              <a:defRPr sz="1600"/>
            </a:lvl1pPr>
          </a:lstStyle>
          <a:p>
            <a:pPr lvl="0"/>
            <a:endParaRPr lang="zh-CN" altLang="en-US"/>
          </a:p>
        </p:txBody>
      </p:sp>
      <p:sp>
        <p:nvSpPr>
          <p:cNvPr id="11" name="图片占位符 10"/>
          <p:cNvSpPr>
            <a:spLocks noGrp="1"/>
          </p:cNvSpPr>
          <p:nvPr>
            <p:ph type="pic" idx="13"/>
            <p:custDataLst>
              <p:tags r:id="rId7"/>
            </p:custDataLst>
          </p:nvPr>
        </p:nvSpPr>
        <p:spPr>
          <a:xfrm>
            <a:off x="5993130" y="2606040"/>
            <a:ext cx="4712970" cy="2905125"/>
          </a:xfrm>
          <a:solidFill>
            <a:schemeClr val="bg1">
              <a:lumMod val="95000"/>
            </a:schemeClr>
          </a:solidFill>
        </p:spPr>
        <p:txBody>
          <a:bodyPr vert="horz" lIns="90000" tIns="46800" rIns="90000" bIns="46800" rtlCol="0">
            <a:normAutofit/>
          </a:bodyPr>
          <a:lstStyle>
            <a:lvl1pPr>
              <a:buNone/>
              <a:defRPr sz="1600"/>
            </a:lvl1pPr>
          </a:lstStyle>
          <a:p>
            <a:pPr lvl="0"/>
            <a:endParaRPr lang="zh-CN" altLang="en-US"/>
          </a:p>
        </p:txBody>
      </p:sp>
      <p:sp>
        <p:nvSpPr>
          <p:cNvPr id="12" name="文本占位符 11"/>
          <p:cNvSpPr>
            <a:spLocks noGrp="1"/>
          </p:cNvSpPr>
          <p:nvPr>
            <p:ph type="body" sz="half" idx="14"/>
            <p:custDataLst>
              <p:tags r:id="rId8"/>
            </p:custDataLst>
          </p:nvPr>
        </p:nvSpPr>
        <p:spPr>
          <a:xfrm>
            <a:off x="1038225" y="1132205"/>
            <a:ext cx="9668510" cy="1243965"/>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20" name="文本占位符 19"/>
          <p:cNvSpPr>
            <a:spLocks noGrp="1"/>
          </p:cNvSpPr>
          <p:nvPr>
            <p:ph type="body" idx="15" hasCustomPrompt="1"/>
            <p:custDataLst>
              <p:tags r:id="rId9"/>
            </p:custDataLst>
          </p:nvPr>
        </p:nvSpPr>
        <p:spPr>
          <a:xfrm>
            <a:off x="3739515" y="5809615"/>
            <a:ext cx="4712970" cy="295275"/>
          </a:xfrm>
          <a:prstGeom prst="rect">
            <a:avLst/>
          </a:prstGeom>
        </p:spPr>
        <p:txBody>
          <a:bodyPr vert="horz" lIns="90000" tIns="46800" rIns="90000" bIns="46800" rtlCol="0">
            <a:normAutofit/>
          </a:bodyPr>
          <a:lstStyle>
            <a:lvl1pPr algn="ctr">
              <a:defRPr sz="1000"/>
            </a:lvl1pPr>
          </a:lstStyle>
          <a:p>
            <a:pPr lvl="0"/>
            <a:endParaRPr lang="zh-CN" alt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2_节标题">
    <p:spTree>
      <p:nvGrpSpPr>
        <p:cNvPr id="1" name=""/>
        <p:cNvGrpSpPr/>
        <p:nvPr/>
      </p:nvGrpSpPr>
      <p:grpSpPr>
        <a:xfrm>
          <a:off x="0" y="0"/>
          <a:ext cx="0" cy="0"/>
          <a:chOff x="0" y="0"/>
          <a:chExt cx="0" cy="0"/>
        </a:xfrm>
      </p:grpSpPr>
      <p:pic>
        <p:nvPicPr>
          <p:cNvPr id="8" name="图片 7" descr="20资源 3"/>
          <p:cNvPicPr>
            <a:picLocks noChangeAspect="1"/>
          </p:cNvPicPr>
          <p:nvPr userDrawn="1"/>
        </p:nvPicPr>
        <p:blipFill>
          <a:blip r:embed="rId15"/>
          <a:stretch>
            <a:fillRect/>
          </a:stretch>
        </p:blipFill>
        <p:spPr>
          <a:xfrm>
            <a:off x="0" y="0"/>
            <a:ext cx="9698990" cy="6858000"/>
          </a:xfrm>
          <a:prstGeom prst="rect">
            <a:avLst/>
          </a:prstGeom>
        </p:spPr>
      </p:pic>
      <p:sp>
        <p:nvSpPr>
          <p:cNvPr id="2" name="标题 1"/>
          <p:cNvSpPr>
            <a:spLocks noGrp="1"/>
          </p:cNvSpPr>
          <p:nvPr>
            <p:ph type="title" hasCustomPrompt="1"/>
            <p:custDataLst>
              <p:tags r:id="rId1"/>
            </p:custDataLst>
          </p:nvPr>
        </p:nvSpPr>
        <p:spPr>
          <a:xfrm>
            <a:off x="964565" y="195580"/>
            <a:ext cx="9741535" cy="534035"/>
          </a:xfrm>
        </p:spPr>
        <p:txBody>
          <a:bodyPr lIns="90000" tIns="46800" rIns="90000" bIns="46800" anchor="b" anchorCtr="0">
            <a:noAutofit/>
          </a:bodyPr>
          <a:lstStyle>
            <a:lvl1pPr>
              <a:defRPr sz="2800" u="none" strike="noStrike" kern="0" cap="none" spc="0" normalizeH="0">
                <a:solidFill>
                  <a:schemeClr val="tx1">
                    <a:lumMod val="85000"/>
                    <a:lumOff val="15000"/>
                  </a:schemeClr>
                </a:solidFill>
                <a:uFillTx/>
              </a:defRPr>
            </a:lvl1pPr>
          </a:lstStyle>
          <a:p>
            <a:r>
              <a:rPr lang="zh-CN" altLang="en-US" dirty="0"/>
              <a:t>单击此处编辑标题</a:t>
            </a:r>
          </a:p>
        </p:txBody>
      </p:sp>
      <p:sp>
        <p:nvSpPr>
          <p:cNvPr id="4" name="日期占位符 3"/>
          <p:cNvSpPr>
            <a:spLocks noGrp="1"/>
          </p:cNvSpPr>
          <p:nvPr>
            <p:ph type="dt" sz="half" idx="10"/>
            <p:custDataLst>
              <p:tags r:id="rId2"/>
            </p:custDataLst>
          </p:nvPr>
        </p:nvSpPr>
        <p:spPr/>
        <p:txBody>
          <a:bodyPr/>
          <a:lstStyle/>
          <a:p>
            <a:fld id="{760FBDFE-C587-4B4C-A407-44438C67B59E}" type="datetimeFigureOut">
              <a:rPr lang="zh-CN" altLang="en-US" smtClean="0"/>
              <a:t>2024/7/21</a:t>
            </a:fld>
            <a:endParaRPr lang="zh-CN" altLang="en-US"/>
          </a:p>
        </p:txBody>
      </p:sp>
      <p:sp>
        <p:nvSpPr>
          <p:cNvPr id="5" name="页脚占位符 4"/>
          <p:cNvSpPr>
            <a:spLocks noGrp="1"/>
          </p:cNvSpPr>
          <p:nvPr>
            <p:ph type="ftr" sz="quarter" idx="11"/>
            <p:custDataLst>
              <p:tags r:id="rId3"/>
            </p:custDataLst>
          </p:nvPr>
        </p:nvSpPr>
        <p:spPr/>
        <p:txBody>
          <a:bodyPr/>
          <a:lstStyle/>
          <a:p>
            <a:endParaRPr lang="zh-CN" altLang="en-US"/>
          </a:p>
        </p:txBody>
      </p:sp>
      <p:sp>
        <p:nvSpPr>
          <p:cNvPr id="6" name="灯片编号占位符 5"/>
          <p:cNvSpPr>
            <a:spLocks noGrp="1"/>
          </p:cNvSpPr>
          <p:nvPr>
            <p:ph type="sldNum" sz="quarter" idx="12"/>
            <p:custDataLst>
              <p:tags r:id="rId4"/>
            </p:custDataLst>
          </p:nvPr>
        </p:nvSpPr>
        <p:spPr>
          <a:xfrm>
            <a:off x="8880140" y="6314400"/>
            <a:ext cx="2700000" cy="316800"/>
          </a:xfrm>
        </p:spPr>
        <p:txBody>
          <a:bodyPr/>
          <a:lstStyle/>
          <a:p>
            <a:fld id="{49AE70B2-8BF9-45C0-BB95-33D1B9D3A854}" type="slidenum">
              <a:rPr lang="zh-CN" altLang="en-US" smtClean="0"/>
              <a:t>‹#›</a:t>
            </a:fld>
            <a:endParaRPr lang="zh-CN" altLang="en-US"/>
          </a:p>
        </p:txBody>
      </p:sp>
      <p:sp>
        <p:nvSpPr>
          <p:cNvPr id="10" name="矩形 9"/>
          <p:cNvSpPr/>
          <p:nvPr userDrawn="1">
            <p:custDataLst>
              <p:tags r:id="rId5"/>
            </p:custDataLst>
          </p:nvPr>
        </p:nvSpPr>
        <p:spPr>
          <a:xfrm>
            <a:off x="612140" y="0"/>
            <a:ext cx="207645" cy="465455"/>
          </a:xfrm>
          <a:prstGeom prst="rect">
            <a:avLst/>
          </a:prstGeom>
          <a:solidFill>
            <a:srgbClr val="0042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userDrawn="1"/>
        </p:nvGrpSpPr>
        <p:grpSpPr>
          <a:xfrm>
            <a:off x="1038225" y="470535"/>
            <a:ext cx="10726420" cy="356870"/>
            <a:chOff x="902" y="9881"/>
            <a:chExt cx="16892" cy="562"/>
          </a:xfrm>
        </p:grpSpPr>
        <p:cxnSp>
          <p:nvCxnSpPr>
            <p:cNvPr id="15" name="直线连接符 16"/>
            <p:cNvCxnSpPr/>
            <p:nvPr>
              <p:custDataLst>
                <p:tags r:id="rId12"/>
              </p:custDataLst>
            </p:nvPr>
          </p:nvCxnSpPr>
          <p:spPr>
            <a:xfrm flipH="1">
              <a:off x="902" y="10289"/>
              <a:ext cx="15277" cy="0"/>
            </a:xfrm>
            <a:prstGeom prst="line">
              <a:avLst/>
            </a:prstGeom>
          </p:spPr>
          <p:style>
            <a:lnRef idx="1">
              <a:schemeClr val="dk1"/>
            </a:lnRef>
            <a:fillRef idx="0">
              <a:schemeClr val="dk1"/>
            </a:fillRef>
            <a:effectRef idx="0">
              <a:schemeClr val="dk1"/>
            </a:effectRef>
            <a:fontRef idx="minor">
              <a:schemeClr val="tx1"/>
            </a:fontRef>
          </p:style>
        </p:cxnSp>
        <p:pic>
          <p:nvPicPr>
            <p:cNvPr id="16" name="图片 15" descr="18资源 36"/>
            <p:cNvPicPr>
              <a:picLocks noChangeAspect="1"/>
            </p:cNvPicPr>
            <p:nvPr userDrawn="1">
              <p:custDataLst>
                <p:tags r:id="rId13"/>
              </p:custDataLst>
            </p:nvPr>
          </p:nvPicPr>
          <p:blipFill>
            <a:blip r:embed="rId16"/>
            <a:stretch>
              <a:fillRect/>
            </a:stretch>
          </p:blipFill>
          <p:spPr>
            <a:xfrm>
              <a:off x="16351" y="9881"/>
              <a:ext cx="1443" cy="562"/>
            </a:xfrm>
            <a:prstGeom prst="rect">
              <a:avLst/>
            </a:prstGeom>
          </p:spPr>
        </p:pic>
      </p:grpSp>
      <p:sp>
        <p:nvSpPr>
          <p:cNvPr id="3" name="图片占位符 2"/>
          <p:cNvSpPr>
            <a:spLocks noGrp="1"/>
          </p:cNvSpPr>
          <p:nvPr>
            <p:ph type="pic" idx="1"/>
            <p:custDataLst>
              <p:tags r:id="rId6"/>
            </p:custDataLst>
          </p:nvPr>
        </p:nvSpPr>
        <p:spPr>
          <a:xfrm>
            <a:off x="1038225" y="1270635"/>
            <a:ext cx="3213100" cy="2103120"/>
          </a:xfrm>
          <a:solidFill>
            <a:schemeClr val="bg1">
              <a:lumMod val="95000"/>
            </a:schemeClr>
          </a:solidFill>
        </p:spPr>
        <p:txBody>
          <a:bodyPr vert="horz" lIns="90000" tIns="46800" rIns="90000" bIns="46800" rtlCol="0">
            <a:normAutofit/>
          </a:bodyPr>
          <a:lstStyle>
            <a:lvl1pPr>
              <a:buNone/>
              <a:defRPr sz="1600"/>
            </a:lvl1pPr>
          </a:lstStyle>
          <a:p>
            <a:pPr lvl="0"/>
            <a:endParaRPr lang="zh-CN" altLang="en-US"/>
          </a:p>
        </p:txBody>
      </p:sp>
      <p:sp>
        <p:nvSpPr>
          <p:cNvPr id="7" name="图片占位符 6"/>
          <p:cNvSpPr>
            <a:spLocks noGrp="1"/>
          </p:cNvSpPr>
          <p:nvPr>
            <p:ph type="pic" idx="13"/>
            <p:custDataLst>
              <p:tags r:id="rId7"/>
            </p:custDataLst>
          </p:nvPr>
        </p:nvSpPr>
        <p:spPr>
          <a:xfrm>
            <a:off x="4511675" y="1270635"/>
            <a:ext cx="3213100" cy="2103120"/>
          </a:xfrm>
          <a:solidFill>
            <a:schemeClr val="bg1">
              <a:lumMod val="95000"/>
            </a:schemeClr>
          </a:solidFill>
        </p:spPr>
        <p:txBody>
          <a:bodyPr vert="horz" lIns="90000" tIns="46800" rIns="90000" bIns="46800" rtlCol="0">
            <a:normAutofit/>
          </a:bodyPr>
          <a:lstStyle>
            <a:lvl1pPr>
              <a:buNone/>
              <a:defRPr sz="1600"/>
            </a:lvl1pPr>
          </a:lstStyle>
          <a:p>
            <a:pPr lvl="0"/>
            <a:endParaRPr lang="zh-CN" altLang="en-US"/>
          </a:p>
        </p:txBody>
      </p:sp>
      <p:sp>
        <p:nvSpPr>
          <p:cNvPr id="17" name="图片占位符 16"/>
          <p:cNvSpPr>
            <a:spLocks noGrp="1"/>
          </p:cNvSpPr>
          <p:nvPr>
            <p:ph type="pic" idx="15"/>
            <p:custDataLst>
              <p:tags r:id="rId8"/>
            </p:custDataLst>
          </p:nvPr>
        </p:nvSpPr>
        <p:spPr>
          <a:xfrm>
            <a:off x="7985125" y="1270635"/>
            <a:ext cx="3213100" cy="2103120"/>
          </a:xfrm>
          <a:solidFill>
            <a:schemeClr val="bg1">
              <a:lumMod val="95000"/>
            </a:schemeClr>
          </a:solidFill>
        </p:spPr>
        <p:txBody>
          <a:bodyPr vert="horz" lIns="90000" tIns="46800" rIns="90000" bIns="46800" rtlCol="0">
            <a:normAutofit/>
          </a:bodyPr>
          <a:lstStyle>
            <a:lvl1pPr>
              <a:buNone/>
              <a:defRPr sz="1600"/>
            </a:lvl1pPr>
          </a:lstStyle>
          <a:p>
            <a:pPr lvl="0"/>
            <a:endParaRPr lang="zh-CN" altLang="en-US"/>
          </a:p>
        </p:txBody>
      </p:sp>
      <p:sp>
        <p:nvSpPr>
          <p:cNvPr id="20" name="文本占位符 19"/>
          <p:cNvSpPr>
            <a:spLocks noGrp="1"/>
          </p:cNvSpPr>
          <p:nvPr>
            <p:ph type="body" idx="14" hasCustomPrompt="1"/>
            <p:custDataLst>
              <p:tags r:id="rId9"/>
            </p:custDataLst>
          </p:nvPr>
        </p:nvSpPr>
        <p:spPr>
          <a:xfrm>
            <a:off x="1038225" y="3588385"/>
            <a:ext cx="3213735" cy="2131060"/>
          </a:xfrm>
          <a:prstGeom prst="rect">
            <a:avLst/>
          </a:prstGeom>
        </p:spPr>
        <p:txBody>
          <a:bodyPr vert="horz" lIns="90000" tIns="46800" rIns="90000" bIns="46800" rtlCol="0">
            <a:normAutofit/>
          </a:bodyPr>
          <a:lstStyle/>
          <a:p>
            <a:pPr lvl="0"/>
            <a:endParaRPr lang="zh-CN" altLang="en-US" dirty="0"/>
          </a:p>
        </p:txBody>
      </p:sp>
      <p:sp>
        <p:nvSpPr>
          <p:cNvPr id="19" name="文本占位符 18"/>
          <p:cNvSpPr>
            <a:spLocks noGrp="1"/>
          </p:cNvSpPr>
          <p:nvPr>
            <p:ph type="body" idx="16" hasCustomPrompt="1"/>
            <p:custDataLst>
              <p:tags r:id="rId10"/>
            </p:custDataLst>
          </p:nvPr>
        </p:nvSpPr>
        <p:spPr>
          <a:xfrm>
            <a:off x="4511675" y="3588385"/>
            <a:ext cx="3213735" cy="2131060"/>
          </a:xfrm>
          <a:prstGeom prst="rect">
            <a:avLst/>
          </a:prstGeom>
        </p:spPr>
        <p:txBody>
          <a:bodyPr vert="horz" lIns="90000" tIns="46800" rIns="90000" bIns="46800" rtlCol="0">
            <a:normAutofit/>
          </a:bodyPr>
          <a:lstStyle/>
          <a:p>
            <a:pPr lvl="0"/>
            <a:endParaRPr lang="zh-CN" altLang="en-US" dirty="0"/>
          </a:p>
        </p:txBody>
      </p:sp>
      <p:sp>
        <p:nvSpPr>
          <p:cNvPr id="21" name="文本占位符 20"/>
          <p:cNvSpPr>
            <a:spLocks noGrp="1"/>
          </p:cNvSpPr>
          <p:nvPr>
            <p:ph type="body" idx="17" hasCustomPrompt="1"/>
            <p:custDataLst>
              <p:tags r:id="rId11"/>
            </p:custDataLst>
          </p:nvPr>
        </p:nvSpPr>
        <p:spPr>
          <a:xfrm>
            <a:off x="7985125" y="3588385"/>
            <a:ext cx="3213735" cy="2131060"/>
          </a:xfrm>
          <a:prstGeom prst="rect">
            <a:avLst/>
          </a:prstGeom>
        </p:spPr>
        <p:txBody>
          <a:bodyPr vert="horz" lIns="90000" tIns="46800" rIns="90000" bIns="46800" rtlCol="0">
            <a:normAutofit/>
          </a:bodyPr>
          <a:lstStyle/>
          <a:p>
            <a:pPr lvl="0"/>
            <a:endParaRPr lang="zh-CN" altLang="en-US" dirty="0"/>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3_节标题">
    <p:spTree>
      <p:nvGrpSpPr>
        <p:cNvPr id="1" name=""/>
        <p:cNvGrpSpPr/>
        <p:nvPr/>
      </p:nvGrpSpPr>
      <p:grpSpPr>
        <a:xfrm>
          <a:off x="0" y="0"/>
          <a:ext cx="0" cy="0"/>
          <a:chOff x="0" y="0"/>
          <a:chExt cx="0" cy="0"/>
        </a:xfrm>
      </p:grpSpPr>
      <p:pic>
        <p:nvPicPr>
          <p:cNvPr id="8" name="图片 7" descr="20资源 3"/>
          <p:cNvPicPr>
            <a:picLocks noChangeAspect="1"/>
          </p:cNvPicPr>
          <p:nvPr userDrawn="1"/>
        </p:nvPicPr>
        <p:blipFill>
          <a:blip r:embed="rId17"/>
          <a:stretch>
            <a:fillRect/>
          </a:stretch>
        </p:blipFill>
        <p:spPr>
          <a:xfrm>
            <a:off x="0" y="0"/>
            <a:ext cx="9698990" cy="6858000"/>
          </a:xfrm>
          <a:prstGeom prst="rect">
            <a:avLst/>
          </a:prstGeom>
        </p:spPr>
      </p:pic>
      <p:sp>
        <p:nvSpPr>
          <p:cNvPr id="2" name="标题 1"/>
          <p:cNvSpPr>
            <a:spLocks noGrp="1"/>
          </p:cNvSpPr>
          <p:nvPr>
            <p:ph type="title" hasCustomPrompt="1"/>
            <p:custDataLst>
              <p:tags r:id="rId1"/>
            </p:custDataLst>
          </p:nvPr>
        </p:nvSpPr>
        <p:spPr>
          <a:xfrm>
            <a:off x="964565" y="195580"/>
            <a:ext cx="9741535" cy="534035"/>
          </a:xfrm>
        </p:spPr>
        <p:txBody>
          <a:bodyPr lIns="90000" tIns="46800" rIns="90000" bIns="46800" anchor="b" anchorCtr="0">
            <a:noAutofit/>
          </a:bodyPr>
          <a:lstStyle>
            <a:lvl1pPr>
              <a:defRPr sz="2800" u="none" strike="noStrike" kern="0" cap="none" spc="0" normalizeH="0">
                <a:solidFill>
                  <a:schemeClr val="tx1">
                    <a:lumMod val="85000"/>
                    <a:lumOff val="15000"/>
                  </a:schemeClr>
                </a:solidFill>
                <a:uFillTx/>
              </a:defRPr>
            </a:lvl1pPr>
          </a:lstStyle>
          <a:p>
            <a:r>
              <a:rPr lang="zh-CN" altLang="en-US" dirty="0"/>
              <a:t>单击此处编辑标题</a:t>
            </a:r>
          </a:p>
        </p:txBody>
      </p:sp>
      <p:sp>
        <p:nvSpPr>
          <p:cNvPr id="4" name="日期占位符 3"/>
          <p:cNvSpPr>
            <a:spLocks noGrp="1"/>
          </p:cNvSpPr>
          <p:nvPr>
            <p:ph type="dt" sz="half" idx="10"/>
            <p:custDataLst>
              <p:tags r:id="rId2"/>
            </p:custDataLst>
          </p:nvPr>
        </p:nvSpPr>
        <p:spPr/>
        <p:txBody>
          <a:bodyPr/>
          <a:lstStyle/>
          <a:p>
            <a:fld id="{760FBDFE-C587-4B4C-A407-44438C67B59E}" type="datetimeFigureOut">
              <a:rPr lang="zh-CN" altLang="en-US" smtClean="0"/>
              <a:t>2024/7/21</a:t>
            </a:fld>
            <a:endParaRPr lang="zh-CN" altLang="en-US"/>
          </a:p>
        </p:txBody>
      </p:sp>
      <p:sp>
        <p:nvSpPr>
          <p:cNvPr id="5" name="页脚占位符 4"/>
          <p:cNvSpPr>
            <a:spLocks noGrp="1"/>
          </p:cNvSpPr>
          <p:nvPr>
            <p:ph type="ftr" sz="quarter" idx="11"/>
            <p:custDataLst>
              <p:tags r:id="rId3"/>
            </p:custDataLst>
          </p:nvPr>
        </p:nvSpPr>
        <p:spPr/>
        <p:txBody>
          <a:bodyPr/>
          <a:lstStyle/>
          <a:p>
            <a:endParaRPr lang="zh-CN" altLang="en-US"/>
          </a:p>
        </p:txBody>
      </p:sp>
      <p:sp>
        <p:nvSpPr>
          <p:cNvPr id="6" name="灯片编号占位符 5"/>
          <p:cNvSpPr>
            <a:spLocks noGrp="1"/>
          </p:cNvSpPr>
          <p:nvPr>
            <p:ph type="sldNum" sz="quarter" idx="12"/>
            <p:custDataLst>
              <p:tags r:id="rId4"/>
            </p:custDataLst>
          </p:nvPr>
        </p:nvSpPr>
        <p:spPr>
          <a:xfrm>
            <a:off x="8880140" y="6314400"/>
            <a:ext cx="2700000" cy="316800"/>
          </a:xfrm>
        </p:spPr>
        <p:txBody>
          <a:bodyPr/>
          <a:lstStyle/>
          <a:p>
            <a:fld id="{49AE70B2-8BF9-45C0-BB95-33D1B9D3A854}" type="slidenum">
              <a:rPr lang="zh-CN" altLang="en-US" smtClean="0"/>
              <a:t>‹#›</a:t>
            </a:fld>
            <a:endParaRPr lang="zh-CN" altLang="en-US"/>
          </a:p>
        </p:txBody>
      </p:sp>
      <p:sp>
        <p:nvSpPr>
          <p:cNvPr id="10" name="矩形 9"/>
          <p:cNvSpPr/>
          <p:nvPr userDrawn="1">
            <p:custDataLst>
              <p:tags r:id="rId5"/>
            </p:custDataLst>
          </p:nvPr>
        </p:nvSpPr>
        <p:spPr>
          <a:xfrm>
            <a:off x="612140" y="0"/>
            <a:ext cx="207645" cy="465455"/>
          </a:xfrm>
          <a:prstGeom prst="rect">
            <a:avLst/>
          </a:prstGeom>
          <a:solidFill>
            <a:srgbClr val="0042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userDrawn="1"/>
        </p:nvGrpSpPr>
        <p:grpSpPr>
          <a:xfrm>
            <a:off x="1038225" y="470535"/>
            <a:ext cx="10726420" cy="356870"/>
            <a:chOff x="902" y="9881"/>
            <a:chExt cx="16892" cy="562"/>
          </a:xfrm>
        </p:grpSpPr>
        <p:cxnSp>
          <p:nvCxnSpPr>
            <p:cNvPr id="15" name="直线连接符 16"/>
            <p:cNvCxnSpPr/>
            <p:nvPr>
              <p:custDataLst>
                <p:tags r:id="rId14"/>
              </p:custDataLst>
            </p:nvPr>
          </p:nvCxnSpPr>
          <p:spPr>
            <a:xfrm flipH="1">
              <a:off x="902" y="10289"/>
              <a:ext cx="15277" cy="0"/>
            </a:xfrm>
            <a:prstGeom prst="line">
              <a:avLst/>
            </a:prstGeom>
          </p:spPr>
          <p:style>
            <a:lnRef idx="1">
              <a:schemeClr val="dk1"/>
            </a:lnRef>
            <a:fillRef idx="0">
              <a:schemeClr val="dk1"/>
            </a:fillRef>
            <a:effectRef idx="0">
              <a:schemeClr val="dk1"/>
            </a:effectRef>
            <a:fontRef idx="minor">
              <a:schemeClr val="tx1"/>
            </a:fontRef>
          </p:style>
        </p:cxnSp>
        <p:pic>
          <p:nvPicPr>
            <p:cNvPr id="16" name="图片 15" descr="18资源 36"/>
            <p:cNvPicPr>
              <a:picLocks noChangeAspect="1"/>
            </p:cNvPicPr>
            <p:nvPr userDrawn="1">
              <p:custDataLst>
                <p:tags r:id="rId15"/>
              </p:custDataLst>
            </p:nvPr>
          </p:nvPicPr>
          <p:blipFill>
            <a:blip r:embed="rId18"/>
            <a:stretch>
              <a:fillRect/>
            </a:stretch>
          </p:blipFill>
          <p:spPr>
            <a:xfrm>
              <a:off x="16351" y="9881"/>
              <a:ext cx="1443" cy="562"/>
            </a:xfrm>
            <a:prstGeom prst="rect">
              <a:avLst/>
            </a:prstGeom>
          </p:spPr>
        </p:pic>
      </p:grpSp>
      <p:sp>
        <p:nvSpPr>
          <p:cNvPr id="3" name="图片占位符 2"/>
          <p:cNvSpPr>
            <a:spLocks noGrp="1"/>
          </p:cNvSpPr>
          <p:nvPr>
            <p:ph type="pic" idx="1"/>
            <p:custDataLst>
              <p:tags r:id="rId6"/>
            </p:custDataLst>
          </p:nvPr>
        </p:nvSpPr>
        <p:spPr>
          <a:xfrm>
            <a:off x="1038225" y="1270635"/>
            <a:ext cx="2366645" cy="2103120"/>
          </a:xfrm>
          <a:solidFill>
            <a:schemeClr val="bg1">
              <a:lumMod val="95000"/>
            </a:schemeClr>
          </a:solidFill>
        </p:spPr>
        <p:txBody>
          <a:bodyPr vert="horz" lIns="90000" tIns="46800" rIns="90000" bIns="46800" rtlCol="0">
            <a:normAutofit/>
          </a:bodyPr>
          <a:lstStyle>
            <a:lvl1pPr>
              <a:buNone/>
              <a:defRPr sz="1600"/>
            </a:lvl1pPr>
          </a:lstStyle>
          <a:p>
            <a:pPr lvl="0"/>
            <a:endParaRPr lang="zh-CN" altLang="en-US"/>
          </a:p>
        </p:txBody>
      </p:sp>
      <p:sp>
        <p:nvSpPr>
          <p:cNvPr id="9" name="文本占位符 8"/>
          <p:cNvSpPr>
            <a:spLocks noGrp="1"/>
          </p:cNvSpPr>
          <p:nvPr>
            <p:ph type="body" sz="half" idx="2"/>
            <p:custDataLst>
              <p:tags r:id="rId7"/>
            </p:custDataLst>
          </p:nvPr>
        </p:nvSpPr>
        <p:spPr>
          <a:xfrm>
            <a:off x="1038225" y="3594100"/>
            <a:ext cx="2366645" cy="2131060"/>
          </a:xfrm>
        </p:spPr>
        <p:txBody>
          <a:bodyPr vert="horz" lIns="90000" tIns="46800" rIns="90000" bIns="46800" rtlCol="0">
            <a:normAutofit/>
          </a:bodyPr>
          <a:lstStyle>
            <a:lvl1pPr>
              <a:buNone/>
              <a:defRPr sz="1600" u="none" strike="noStrike" kern="0" cap="none" spc="0" normalizeH="0">
                <a:solidFill>
                  <a:schemeClr val="tx1">
                    <a:lumMod val="65000"/>
                    <a:lumOff val="35000"/>
                  </a:schemeClr>
                </a:solidFill>
                <a:uFillTx/>
              </a:defRPr>
            </a:lvl1pPr>
          </a:lstStyle>
          <a:p>
            <a:pPr lvl="0"/>
            <a:r>
              <a:rPr lang="zh-CN" altLang="en-US"/>
              <a:t>单击此处编辑母版文本样式</a:t>
            </a:r>
          </a:p>
        </p:txBody>
      </p:sp>
      <p:sp>
        <p:nvSpPr>
          <p:cNvPr id="11" name="图片占位符 10"/>
          <p:cNvSpPr>
            <a:spLocks noGrp="1"/>
          </p:cNvSpPr>
          <p:nvPr>
            <p:ph type="pic" idx="13"/>
            <p:custDataLst>
              <p:tags r:id="rId8"/>
            </p:custDataLst>
          </p:nvPr>
        </p:nvSpPr>
        <p:spPr>
          <a:xfrm>
            <a:off x="3575685" y="1268730"/>
            <a:ext cx="2366645" cy="2103120"/>
          </a:xfrm>
          <a:solidFill>
            <a:schemeClr val="bg1">
              <a:lumMod val="95000"/>
            </a:schemeClr>
          </a:solidFill>
        </p:spPr>
        <p:txBody>
          <a:bodyPr vert="horz" lIns="90000" tIns="46800" rIns="90000" bIns="46800" rtlCol="0">
            <a:normAutofit/>
          </a:bodyPr>
          <a:lstStyle>
            <a:lvl1pPr>
              <a:buNone/>
              <a:defRPr sz="1600"/>
            </a:lvl1pPr>
          </a:lstStyle>
          <a:p>
            <a:pPr lvl="0"/>
            <a:endParaRPr lang="zh-CN" altLang="en-US"/>
          </a:p>
        </p:txBody>
      </p:sp>
      <p:sp>
        <p:nvSpPr>
          <p:cNvPr id="12" name="文本占位符 11"/>
          <p:cNvSpPr>
            <a:spLocks noGrp="1"/>
          </p:cNvSpPr>
          <p:nvPr>
            <p:ph type="body" sz="half" idx="14"/>
            <p:custDataLst>
              <p:tags r:id="rId9"/>
            </p:custDataLst>
          </p:nvPr>
        </p:nvSpPr>
        <p:spPr>
          <a:xfrm>
            <a:off x="3575685" y="3592195"/>
            <a:ext cx="2366645" cy="2131060"/>
          </a:xfrm>
        </p:spPr>
        <p:txBody>
          <a:bodyPr vert="horz" lIns="90000" tIns="46800" rIns="90000" bIns="46800" rtlCol="0">
            <a:normAutofit/>
          </a:bodyPr>
          <a:lstStyle>
            <a:lvl1pPr>
              <a:buNone/>
              <a:defRPr sz="1600" u="none" strike="noStrike" kern="0" cap="none" spc="0" normalizeH="0">
                <a:solidFill>
                  <a:schemeClr val="tx1">
                    <a:lumMod val="65000"/>
                    <a:lumOff val="35000"/>
                  </a:schemeClr>
                </a:solidFill>
                <a:uFillTx/>
              </a:defRPr>
            </a:lvl1pPr>
          </a:lstStyle>
          <a:p>
            <a:pPr lvl="0"/>
            <a:r>
              <a:rPr lang="zh-CN" altLang="en-US"/>
              <a:t>单击此处编辑母版文本样式</a:t>
            </a:r>
          </a:p>
        </p:txBody>
      </p:sp>
      <p:sp>
        <p:nvSpPr>
          <p:cNvPr id="19" name="图片占位符 18"/>
          <p:cNvSpPr>
            <a:spLocks noGrp="1"/>
          </p:cNvSpPr>
          <p:nvPr>
            <p:ph type="pic" idx="15"/>
            <p:custDataLst>
              <p:tags r:id="rId10"/>
            </p:custDataLst>
          </p:nvPr>
        </p:nvSpPr>
        <p:spPr>
          <a:xfrm>
            <a:off x="6113145" y="1270635"/>
            <a:ext cx="2366645" cy="2103120"/>
          </a:xfrm>
          <a:solidFill>
            <a:schemeClr val="bg1">
              <a:lumMod val="95000"/>
            </a:schemeClr>
          </a:solidFill>
        </p:spPr>
        <p:txBody>
          <a:bodyPr vert="horz" lIns="90000" tIns="46800" rIns="90000" bIns="46800" rtlCol="0">
            <a:normAutofit/>
          </a:bodyPr>
          <a:lstStyle>
            <a:lvl1pPr>
              <a:buNone/>
              <a:defRPr sz="1600"/>
            </a:lvl1pPr>
          </a:lstStyle>
          <a:p>
            <a:pPr lvl="0"/>
            <a:endParaRPr lang="zh-CN" altLang="en-US"/>
          </a:p>
        </p:txBody>
      </p:sp>
      <p:sp>
        <p:nvSpPr>
          <p:cNvPr id="20" name="文本占位符 19"/>
          <p:cNvSpPr>
            <a:spLocks noGrp="1"/>
          </p:cNvSpPr>
          <p:nvPr>
            <p:ph type="body" sz="half" idx="16"/>
            <p:custDataLst>
              <p:tags r:id="rId11"/>
            </p:custDataLst>
          </p:nvPr>
        </p:nvSpPr>
        <p:spPr>
          <a:xfrm>
            <a:off x="6113145" y="3594100"/>
            <a:ext cx="2366645" cy="2131060"/>
          </a:xfrm>
        </p:spPr>
        <p:txBody>
          <a:bodyPr vert="horz" lIns="90000" tIns="46800" rIns="90000" bIns="46800" rtlCol="0">
            <a:normAutofit/>
          </a:bodyPr>
          <a:lstStyle>
            <a:lvl1pPr>
              <a:buNone/>
              <a:defRPr sz="1600" u="none" strike="noStrike" kern="0" cap="none" spc="0" normalizeH="0">
                <a:solidFill>
                  <a:schemeClr val="tx1">
                    <a:lumMod val="65000"/>
                    <a:lumOff val="35000"/>
                  </a:schemeClr>
                </a:solidFill>
                <a:uFillTx/>
              </a:defRPr>
            </a:lvl1pPr>
          </a:lstStyle>
          <a:p>
            <a:pPr lvl="0"/>
            <a:r>
              <a:rPr lang="zh-CN" altLang="en-US"/>
              <a:t>单击此处编辑母版文本样式</a:t>
            </a:r>
          </a:p>
        </p:txBody>
      </p:sp>
      <p:sp>
        <p:nvSpPr>
          <p:cNvPr id="21" name="图片占位符 20"/>
          <p:cNvSpPr>
            <a:spLocks noGrp="1"/>
          </p:cNvSpPr>
          <p:nvPr>
            <p:ph type="pic" idx="17"/>
            <p:custDataLst>
              <p:tags r:id="rId12"/>
            </p:custDataLst>
          </p:nvPr>
        </p:nvSpPr>
        <p:spPr>
          <a:xfrm>
            <a:off x="8650605" y="1268730"/>
            <a:ext cx="2366645" cy="2103120"/>
          </a:xfrm>
          <a:solidFill>
            <a:schemeClr val="bg1">
              <a:lumMod val="95000"/>
            </a:schemeClr>
          </a:solidFill>
        </p:spPr>
        <p:txBody>
          <a:bodyPr vert="horz" lIns="90000" tIns="46800" rIns="90000" bIns="46800" rtlCol="0">
            <a:normAutofit/>
          </a:bodyPr>
          <a:lstStyle>
            <a:lvl1pPr>
              <a:buNone/>
              <a:defRPr sz="1600"/>
            </a:lvl1pPr>
          </a:lstStyle>
          <a:p>
            <a:pPr lvl="0"/>
            <a:endParaRPr lang="zh-CN" altLang="en-US"/>
          </a:p>
        </p:txBody>
      </p:sp>
      <p:sp>
        <p:nvSpPr>
          <p:cNvPr id="22" name="文本占位符 21"/>
          <p:cNvSpPr>
            <a:spLocks noGrp="1"/>
          </p:cNvSpPr>
          <p:nvPr>
            <p:ph type="body" sz="half" idx="18"/>
            <p:custDataLst>
              <p:tags r:id="rId13"/>
            </p:custDataLst>
          </p:nvPr>
        </p:nvSpPr>
        <p:spPr>
          <a:xfrm>
            <a:off x="8650605" y="3592195"/>
            <a:ext cx="2366645" cy="2131060"/>
          </a:xfrm>
        </p:spPr>
        <p:txBody>
          <a:bodyPr vert="horz" lIns="90000" tIns="46800" rIns="90000" bIns="46800" rtlCol="0">
            <a:normAutofit/>
          </a:bodyPr>
          <a:lstStyle>
            <a:lvl1pPr>
              <a:buNone/>
              <a:defRPr sz="1600" u="none" strike="noStrike" kern="0" cap="none" spc="0" normalizeH="0">
                <a:solidFill>
                  <a:schemeClr val="tx1">
                    <a:lumMod val="65000"/>
                    <a:lumOff val="35000"/>
                  </a:schemeClr>
                </a:solidFill>
                <a:uFillTx/>
              </a:defRPr>
            </a:lvl1pPr>
          </a:lstStyle>
          <a:p>
            <a:pPr lvl="0"/>
            <a:r>
              <a:rPr lang="zh-CN" altLang="en-US"/>
              <a:t>单击此处编辑母版文本样式</a:t>
            </a:r>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7" name="矩形 6"/>
          <p:cNvSpPr/>
          <p:nvPr userDrawn="1">
            <p:custDataLst>
              <p:tags r:id="rId1"/>
            </p:custDataLst>
          </p:nvPr>
        </p:nvSpPr>
        <p:spPr>
          <a:xfrm>
            <a:off x="-6985" y="-3810"/>
            <a:ext cx="12198350" cy="6871970"/>
          </a:xfrm>
          <a:prstGeom prst="rect">
            <a:avLst/>
          </a:prstGeom>
          <a:solidFill>
            <a:srgbClr val="00428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11资源 2"/>
          <p:cNvPicPr>
            <a:picLocks noChangeAspect="1"/>
          </p:cNvPicPr>
          <p:nvPr userDrawn="1">
            <p:custDataLst>
              <p:tags r:id="rId2"/>
            </p:custDataLst>
          </p:nvPr>
        </p:nvPicPr>
        <p:blipFill>
          <a:blip r:embed="rId11"/>
          <a:stretch>
            <a:fillRect/>
          </a:stretch>
        </p:blipFill>
        <p:spPr>
          <a:xfrm>
            <a:off x="-6985" y="15240"/>
            <a:ext cx="12192000" cy="6852920"/>
          </a:xfrm>
          <a:prstGeom prst="rect">
            <a:avLst/>
          </a:prstGeom>
        </p:spPr>
      </p:pic>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2024/7/21</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a:xfrm>
            <a:off x="8880140" y="6314400"/>
            <a:ext cx="2700000" cy="316800"/>
          </a:xfrm>
        </p:spPr>
        <p:txBody>
          <a:bodyPr/>
          <a:lstStyle>
            <a:lvl1pPr>
              <a:defRPr>
                <a:solidFill>
                  <a:schemeClr val="bg1"/>
                </a:solidFill>
              </a:defRPr>
            </a:lvl1pPr>
          </a:lstStyle>
          <a:p>
            <a:fld id="{49AE70B2-8BF9-45C0-BB95-33D1B9D3A854}" type="slidenum">
              <a:rPr lang="zh-CN" altLang="en-US" smtClean="0"/>
              <a:t>‹#›</a:t>
            </a:fld>
            <a:endParaRPr lang="zh-CN" altLang="en-US"/>
          </a:p>
        </p:txBody>
      </p:sp>
      <p:sp>
        <p:nvSpPr>
          <p:cNvPr id="10" name="矩形 9"/>
          <p:cNvSpPr/>
          <p:nvPr userDrawn="1">
            <p:custDataLst>
              <p:tags r:id="rId6"/>
            </p:custDataLst>
          </p:nvPr>
        </p:nvSpPr>
        <p:spPr>
          <a:xfrm>
            <a:off x="612140" y="-6985"/>
            <a:ext cx="207645" cy="465455"/>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userDrawn="1"/>
        </p:nvGrpSpPr>
        <p:grpSpPr>
          <a:xfrm>
            <a:off x="1161415" y="499745"/>
            <a:ext cx="10517505" cy="271145"/>
            <a:chOff x="881" y="9915"/>
            <a:chExt cx="16563" cy="427"/>
          </a:xfrm>
        </p:grpSpPr>
        <p:cxnSp>
          <p:nvCxnSpPr>
            <p:cNvPr id="6" name="直线连接符 16"/>
            <p:cNvCxnSpPr/>
            <p:nvPr userDrawn="1">
              <p:custDataLst>
                <p:tags r:id="rId9"/>
              </p:custDataLst>
            </p:nvPr>
          </p:nvCxnSpPr>
          <p:spPr>
            <a:xfrm flipH="1">
              <a:off x="881" y="10230"/>
              <a:ext cx="15298"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pic>
          <p:nvPicPr>
            <p:cNvPr id="2" name="图片 1" descr="18资源 35"/>
            <p:cNvPicPr>
              <a:picLocks noChangeAspect="1"/>
            </p:cNvPicPr>
            <p:nvPr userDrawn="1"/>
          </p:nvPicPr>
          <p:blipFill>
            <a:blip r:embed="rId12"/>
            <a:stretch>
              <a:fillRect/>
            </a:stretch>
          </p:blipFill>
          <p:spPr>
            <a:xfrm>
              <a:off x="16351" y="9915"/>
              <a:ext cx="1093" cy="427"/>
            </a:xfrm>
            <a:prstGeom prst="rect">
              <a:avLst/>
            </a:prstGeom>
          </p:spPr>
        </p:pic>
      </p:grpSp>
      <p:sp>
        <p:nvSpPr>
          <p:cNvPr id="12" name="文本占位符 11"/>
          <p:cNvSpPr>
            <a:spLocks noGrp="1"/>
          </p:cNvSpPr>
          <p:nvPr>
            <p:ph type="body" idx="1" hasCustomPrompt="1"/>
            <p:custDataLst>
              <p:tags r:id="rId7"/>
            </p:custDataLst>
          </p:nvPr>
        </p:nvSpPr>
        <p:spPr>
          <a:xfrm>
            <a:off x="1069975" y="183515"/>
            <a:ext cx="5342255" cy="512445"/>
          </a:xfrm>
        </p:spPr>
        <p:txBody>
          <a:bodyPr lIns="101600" tIns="38100" rIns="76200" bIns="38100" anchor="t" anchorCtr="0">
            <a:normAutofit/>
          </a:bodyPr>
          <a:lstStyle>
            <a:lvl1pPr marL="0" indent="0">
              <a:lnSpc>
                <a:spcPct val="100000"/>
              </a:lnSpc>
              <a:buNone/>
              <a:defRPr sz="2800" b="1" spc="20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11" name="内容占位符 10"/>
          <p:cNvSpPr>
            <a:spLocks noGrp="1"/>
          </p:cNvSpPr>
          <p:nvPr>
            <p:ph sz="quarter" idx="13"/>
            <p:custDataLst>
              <p:tags r:id="rId8"/>
            </p:custDataLst>
          </p:nvPr>
        </p:nvSpPr>
        <p:spPr>
          <a:xfrm>
            <a:off x="1069975" y="898525"/>
            <a:ext cx="10608310" cy="5482590"/>
          </a:xfrm>
          <a:no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7" name="矩形 6"/>
          <p:cNvSpPr/>
          <p:nvPr userDrawn="1">
            <p:custDataLst>
              <p:tags r:id="rId1"/>
            </p:custDataLst>
          </p:nvPr>
        </p:nvSpPr>
        <p:spPr>
          <a:xfrm>
            <a:off x="-6985" y="-3810"/>
            <a:ext cx="12198350" cy="6871970"/>
          </a:xfrm>
          <a:prstGeom prst="rect">
            <a:avLst/>
          </a:prstGeom>
          <a:solidFill>
            <a:srgbClr val="00428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11资源 2"/>
          <p:cNvPicPr>
            <a:picLocks noChangeAspect="1"/>
          </p:cNvPicPr>
          <p:nvPr userDrawn="1">
            <p:custDataLst>
              <p:tags r:id="rId2"/>
            </p:custDataLst>
          </p:nvPr>
        </p:nvPicPr>
        <p:blipFill>
          <a:blip r:embed="rId12"/>
          <a:stretch>
            <a:fillRect/>
          </a:stretch>
        </p:blipFill>
        <p:spPr>
          <a:xfrm>
            <a:off x="-6985" y="-3810"/>
            <a:ext cx="12192000" cy="6852920"/>
          </a:xfrm>
          <a:prstGeom prst="rect">
            <a:avLst/>
          </a:prstGeom>
        </p:spPr>
      </p:pic>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2024/7/21</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a:xfrm>
            <a:off x="8880140" y="6314400"/>
            <a:ext cx="2700000" cy="316800"/>
          </a:xfrm>
        </p:spPr>
        <p:txBody>
          <a:bodyPr/>
          <a:lstStyle>
            <a:lvl1pPr>
              <a:defRPr>
                <a:solidFill>
                  <a:schemeClr val="bg1"/>
                </a:solidFill>
              </a:defRPr>
            </a:lvl1pPr>
          </a:lstStyle>
          <a:p>
            <a:fld id="{49AE70B2-8BF9-45C0-BB95-33D1B9D3A854}" type="slidenum">
              <a:rPr lang="zh-CN" altLang="en-US" smtClean="0"/>
              <a:t>‹#›</a:t>
            </a:fld>
            <a:endParaRPr lang="zh-CN" altLang="en-US"/>
          </a:p>
        </p:txBody>
      </p:sp>
      <p:sp>
        <p:nvSpPr>
          <p:cNvPr id="10" name="矩形 9"/>
          <p:cNvSpPr/>
          <p:nvPr userDrawn="1">
            <p:custDataLst>
              <p:tags r:id="rId6"/>
            </p:custDataLst>
          </p:nvPr>
        </p:nvSpPr>
        <p:spPr>
          <a:xfrm>
            <a:off x="612140" y="-6985"/>
            <a:ext cx="207645" cy="465455"/>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userDrawn="1"/>
        </p:nvGrpSpPr>
        <p:grpSpPr>
          <a:xfrm>
            <a:off x="1161415" y="499745"/>
            <a:ext cx="10517505" cy="271145"/>
            <a:chOff x="881" y="9915"/>
            <a:chExt cx="16563" cy="427"/>
          </a:xfrm>
        </p:grpSpPr>
        <p:cxnSp>
          <p:nvCxnSpPr>
            <p:cNvPr id="6" name="直线连接符 16"/>
            <p:cNvCxnSpPr/>
            <p:nvPr userDrawn="1">
              <p:custDataLst>
                <p:tags r:id="rId10"/>
              </p:custDataLst>
            </p:nvPr>
          </p:nvCxnSpPr>
          <p:spPr>
            <a:xfrm flipH="1">
              <a:off x="881" y="10230"/>
              <a:ext cx="15298"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pic>
          <p:nvPicPr>
            <p:cNvPr id="2" name="图片 1" descr="18资源 35"/>
            <p:cNvPicPr>
              <a:picLocks noChangeAspect="1"/>
            </p:cNvPicPr>
            <p:nvPr userDrawn="1"/>
          </p:nvPicPr>
          <p:blipFill>
            <a:blip r:embed="rId13"/>
            <a:stretch>
              <a:fillRect/>
            </a:stretch>
          </p:blipFill>
          <p:spPr>
            <a:xfrm>
              <a:off x="16351" y="9915"/>
              <a:ext cx="1093" cy="427"/>
            </a:xfrm>
            <a:prstGeom prst="rect">
              <a:avLst/>
            </a:prstGeom>
          </p:spPr>
        </p:pic>
      </p:grpSp>
      <p:sp>
        <p:nvSpPr>
          <p:cNvPr id="12" name="文本占位符 11"/>
          <p:cNvSpPr>
            <a:spLocks noGrp="1"/>
          </p:cNvSpPr>
          <p:nvPr>
            <p:ph type="body" idx="1" hasCustomPrompt="1"/>
            <p:custDataLst>
              <p:tags r:id="rId7"/>
            </p:custDataLst>
          </p:nvPr>
        </p:nvSpPr>
        <p:spPr>
          <a:xfrm>
            <a:off x="1069975" y="183515"/>
            <a:ext cx="5342255" cy="512445"/>
          </a:xfrm>
        </p:spPr>
        <p:txBody>
          <a:bodyPr lIns="101600" tIns="38100" rIns="76200" bIns="38100" anchor="t" anchorCtr="0">
            <a:normAutofit/>
          </a:bodyPr>
          <a:lstStyle>
            <a:lvl1pPr marL="0" indent="0">
              <a:lnSpc>
                <a:spcPct val="100000"/>
              </a:lnSpc>
              <a:buNone/>
              <a:defRPr sz="2800" b="1" spc="20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13" name="图片占位符 12"/>
          <p:cNvSpPr>
            <a:spLocks noGrp="1"/>
          </p:cNvSpPr>
          <p:nvPr>
            <p:ph type="pic" idx="13"/>
            <p:custDataLst>
              <p:tags r:id="rId8"/>
            </p:custDataLst>
          </p:nvPr>
        </p:nvSpPr>
        <p:spPr>
          <a:xfrm>
            <a:off x="6114415" y="1364615"/>
            <a:ext cx="4761230" cy="4290060"/>
          </a:xfrm>
          <a:solidFill>
            <a:schemeClr val="bg1">
              <a:lumMod val="95000"/>
            </a:schemeClr>
          </a:solidFill>
        </p:spPr>
        <p:txBody>
          <a:bodyPr vert="horz" lIns="90000" tIns="46800" rIns="90000" bIns="46800" rtlCol="0">
            <a:normAutofit/>
          </a:bodyPr>
          <a:lstStyle>
            <a:lvl1pPr>
              <a:buNone/>
              <a:defRPr sz="1600"/>
            </a:lvl1pPr>
          </a:lstStyle>
          <a:p>
            <a:pPr lvl="0"/>
            <a:endParaRPr lang="zh-CN" altLang="en-US"/>
          </a:p>
        </p:txBody>
      </p:sp>
      <p:sp>
        <p:nvSpPr>
          <p:cNvPr id="14" name="文本占位符 13"/>
          <p:cNvSpPr>
            <a:spLocks noGrp="1"/>
          </p:cNvSpPr>
          <p:nvPr>
            <p:ph type="body" sz="half" idx="2"/>
            <p:custDataLst>
              <p:tags r:id="rId9"/>
            </p:custDataLst>
          </p:nvPr>
        </p:nvSpPr>
        <p:spPr>
          <a:xfrm>
            <a:off x="1038225" y="1364615"/>
            <a:ext cx="4543425" cy="4269105"/>
          </a:xfrm>
        </p:spPr>
        <p:txBody>
          <a:bodyPr vert="horz" lIns="90000" tIns="46800" rIns="90000" bIns="46800" rtlCol="0">
            <a:normAutofit/>
          </a:bodyPr>
          <a:lstStyle>
            <a:lvl1pPr>
              <a:buNone/>
              <a:defRPr sz="1800">
                <a:solidFill>
                  <a:schemeClr val="bg1"/>
                </a:solidFill>
              </a:defRPr>
            </a:lvl1pPr>
          </a:lstStyle>
          <a:p>
            <a:pPr lvl="0"/>
            <a:r>
              <a:rPr lang="zh-CN" altLang="en-US"/>
              <a:t>单击此处编辑母版文本样式</a:t>
            </a:r>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2_仅标题">
    <p:spTree>
      <p:nvGrpSpPr>
        <p:cNvPr id="1" name=""/>
        <p:cNvGrpSpPr/>
        <p:nvPr/>
      </p:nvGrpSpPr>
      <p:grpSpPr>
        <a:xfrm>
          <a:off x="0" y="0"/>
          <a:ext cx="0" cy="0"/>
          <a:chOff x="0" y="0"/>
          <a:chExt cx="0" cy="0"/>
        </a:xfrm>
      </p:grpSpPr>
      <p:sp>
        <p:nvSpPr>
          <p:cNvPr id="7" name="矩形 6"/>
          <p:cNvSpPr/>
          <p:nvPr userDrawn="1">
            <p:custDataLst>
              <p:tags r:id="rId1"/>
            </p:custDataLst>
          </p:nvPr>
        </p:nvSpPr>
        <p:spPr>
          <a:xfrm>
            <a:off x="-6985" y="-3810"/>
            <a:ext cx="12198350" cy="6871970"/>
          </a:xfrm>
          <a:prstGeom prst="rect">
            <a:avLst/>
          </a:prstGeom>
          <a:solidFill>
            <a:srgbClr val="00428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11资源 2"/>
          <p:cNvPicPr>
            <a:picLocks noChangeAspect="1"/>
          </p:cNvPicPr>
          <p:nvPr userDrawn="1">
            <p:custDataLst>
              <p:tags r:id="rId2"/>
            </p:custDataLst>
          </p:nvPr>
        </p:nvPicPr>
        <p:blipFill>
          <a:blip r:embed="rId14"/>
          <a:stretch>
            <a:fillRect/>
          </a:stretch>
        </p:blipFill>
        <p:spPr>
          <a:xfrm>
            <a:off x="-13335" y="-3810"/>
            <a:ext cx="12192000" cy="6852920"/>
          </a:xfrm>
          <a:prstGeom prst="rect">
            <a:avLst/>
          </a:prstGeom>
        </p:spPr>
      </p:pic>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2024/7/21</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a:xfrm>
            <a:off x="8880140" y="6314400"/>
            <a:ext cx="2700000" cy="316800"/>
          </a:xfrm>
        </p:spPr>
        <p:txBody>
          <a:bodyPr/>
          <a:lstStyle>
            <a:lvl1pPr>
              <a:defRPr>
                <a:solidFill>
                  <a:schemeClr val="bg1"/>
                </a:solidFill>
              </a:defRPr>
            </a:lvl1pPr>
          </a:lstStyle>
          <a:p>
            <a:fld id="{49AE70B2-8BF9-45C0-BB95-33D1B9D3A854}" type="slidenum">
              <a:rPr lang="zh-CN" altLang="en-US" smtClean="0"/>
              <a:t>‹#›</a:t>
            </a:fld>
            <a:endParaRPr lang="zh-CN" altLang="en-US"/>
          </a:p>
        </p:txBody>
      </p:sp>
      <p:sp>
        <p:nvSpPr>
          <p:cNvPr id="10" name="矩形 9"/>
          <p:cNvSpPr/>
          <p:nvPr userDrawn="1">
            <p:custDataLst>
              <p:tags r:id="rId6"/>
            </p:custDataLst>
          </p:nvPr>
        </p:nvSpPr>
        <p:spPr>
          <a:xfrm>
            <a:off x="612140" y="-6985"/>
            <a:ext cx="207645" cy="465455"/>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userDrawn="1"/>
        </p:nvGrpSpPr>
        <p:grpSpPr>
          <a:xfrm>
            <a:off x="1161415" y="499745"/>
            <a:ext cx="10517505" cy="271145"/>
            <a:chOff x="881" y="9915"/>
            <a:chExt cx="16563" cy="427"/>
          </a:xfrm>
        </p:grpSpPr>
        <p:cxnSp>
          <p:nvCxnSpPr>
            <p:cNvPr id="6" name="直线连接符 16"/>
            <p:cNvCxnSpPr/>
            <p:nvPr userDrawn="1">
              <p:custDataLst>
                <p:tags r:id="rId12"/>
              </p:custDataLst>
            </p:nvPr>
          </p:nvCxnSpPr>
          <p:spPr>
            <a:xfrm flipH="1">
              <a:off x="881" y="10230"/>
              <a:ext cx="15298"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pic>
          <p:nvPicPr>
            <p:cNvPr id="2" name="图片 1" descr="18资源 35"/>
            <p:cNvPicPr>
              <a:picLocks noChangeAspect="1"/>
            </p:cNvPicPr>
            <p:nvPr userDrawn="1"/>
          </p:nvPicPr>
          <p:blipFill>
            <a:blip r:embed="rId15"/>
            <a:stretch>
              <a:fillRect/>
            </a:stretch>
          </p:blipFill>
          <p:spPr>
            <a:xfrm>
              <a:off x="16351" y="9915"/>
              <a:ext cx="1093" cy="427"/>
            </a:xfrm>
            <a:prstGeom prst="rect">
              <a:avLst/>
            </a:prstGeom>
          </p:spPr>
        </p:pic>
      </p:grpSp>
      <p:sp>
        <p:nvSpPr>
          <p:cNvPr id="12" name="文本占位符 11"/>
          <p:cNvSpPr>
            <a:spLocks noGrp="1"/>
          </p:cNvSpPr>
          <p:nvPr>
            <p:ph type="body" idx="1" hasCustomPrompt="1"/>
            <p:custDataLst>
              <p:tags r:id="rId7"/>
            </p:custDataLst>
          </p:nvPr>
        </p:nvSpPr>
        <p:spPr>
          <a:xfrm>
            <a:off x="1069975" y="183515"/>
            <a:ext cx="5342255" cy="512445"/>
          </a:xfrm>
        </p:spPr>
        <p:txBody>
          <a:bodyPr lIns="101600" tIns="38100" rIns="76200" bIns="38100" anchor="t" anchorCtr="0">
            <a:normAutofit/>
          </a:bodyPr>
          <a:lstStyle>
            <a:lvl1pPr marL="0" indent="0">
              <a:lnSpc>
                <a:spcPct val="100000"/>
              </a:lnSpc>
              <a:buNone/>
              <a:defRPr sz="2800" b="1" spc="20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11" name="图片占位符 10"/>
          <p:cNvSpPr>
            <a:spLocks noGrp="1"/>
          </p:cNvSpPr>
          <p:nvPr>
            <p:ph type="pic" idx="13"/>
            <p:custDataLst>
              <p:tags r:id="rId8"/>
            </p:custDataLst>
          </p:nvPr>
        </p:nvSpPr>
        <p:spPr>
          <a:xfrm>
            <a:off x="1161415" y="1270635"/>
            <a:ext cx="4759325" cy="2103120"/>
          </a:xfrm>
          <a:solidFill>
            <a:schemeClr val="bg1">
              <a:lumMod val="95000"/>
            </a:schemeClr>
          </a:solidFill>
        </p:spPr>
        <p:txBody>
          <a:bodyPr vert="horz" lIns="90000" tIns="46800" rIns="90000" bIns="46800" rtlCol="0">
            <a:normAutofit/>
          </a:bodyPr>
          <a:lstStyle>
            <a:lvl1pPr>
              <a:buNone/>
              <a:defRPr sz="1600"/>
            </a:lvl1pPr>
          </a:lstStyle>
          <a:p>
            <a:pPr lvl="0"/>
            <a:endParaRPr lang="zh-CN" altLang="en-US"/>
          </a:p>
        </p:txBody>
      </p:sp>
      <p:sp>
        <p:nvSpPr>
          <p:cNvPr id="15" name="文本占位符 14"/>
          <p:cNvSpPr>
            <a:spLocks noGrp="1"/>
          </p:cNvSpPr>
          <p:nvPr>
            <p:ph type="body" sz="half" idx="2"/>
            <p:custDataLst>
              <p:tags r:id="rId9"/>
            </p:custDataLst>
          </p:nvPr>
        </p:nvSpPr>
        <p:spPr>
          <a:xfrm>
            <a:off x="1161415" y="3588385"/>
            <a:ext cx="4759325" cy="2131060"/>
          </a:xfrm>
        </p:spPr>
        <p:txBody>
          <a:bodyPr vert="horz" lIns="90000" tIns="46800" rIns="90000" bIns="46800" rtlCol="0">
            <a:normAutofit/>
          </a:bodyPr>
          <a:lstStyle>
            <a:lvl1pPr>
              <a:buNone/>
              <a:defRPr sz="1600">
                <a:solidFill>
                  <a:schemeClr val="bg1"/>
                </a:solidFill>
              </a:defRPr>
            </a:lvl1pPr>
          </a:lstStyle>
          <a:p>
            <a:pPr lvl="0"/>
            <a:r>
              <a:rPr lang="zh-CN" altLang="en-US"/>
              <a:t>单击此处编辑母版文本样式</a:t>
            </a:r>
          </a:p>
        </p:txBody>
      </p:sp>
      <p:sp>
        <p:nvSpPr>
          <p:cNvPr id="16" name="图片占位符 15"/>
          <p:cNvSpPr>
            <a:spLocks noGrp="1"/>
          </p:cNvSpPr>
          <p:nvPr>
            <p:ph type="pic" idx="14"/>
            <p:custDataLst>
              <p:tags r:id="rId10"/>
            </p:custDataLst>
          </p:nvPr>
        </p:nvSpPr>
        <p:spPr>
          <a:xfrm>
            <a:off x="6116320" y="1270635"/>
            <a:ext cx="4759325" cy="2103120"/>
          </a:xfrm>
          <a:solidFill>
            <a:schemeClr val="bg1">
              <a:lumMod val="95000"/>
            </a:schemeClr>
          </a:solidFill>
        </p:spPr>
        <p:txBody>
          <a:bodyPr vert="horz" lIns="90000" tIns="46800" rIns="90000" bIns="46800" rtlCol="0">
            <a:normAutofit/>
          </a:bodyPr>
          <a:lstStyle>
            <a:lvl1pPr>
              <a:buNone/>
              <a:defRPr sz="1600"/>
            </a:lvl1pPr>
          </a:lstStyle>
          <a:p>
            <a:pPr lvl="0"/>
            <a:endParaRPr lang="zh-CN" altLang="en-US"/>
          </a:p>
        </p:txBody>
      </p:sp>
      <p:sp>
        <p:nvSpPr>
          <p:cNvPr id="17" name="文本占位符 16"/>
          <p:cNvSpPr>
            <a:spLocks noGrp="1"/>
          </p:cNvSpPr>
          <p:nvPr>
            <p:ph type="body" sz="half" idx="15"/>
            <p:custDataLst>
              <p:tags r:id="rId11"/>
            </p:custDataLst>
          </p:nvPr>
        </p:nvSpPr>
        <p:spPr>
          <a:xfrm>
            <a:off x="6116320" y="3588385"/>
            <a:ext cx="4759325" cy="2131060"/>
          </a:xfrm>
        </p:spPr>
        <p:txBody>
          <a:bodyPr vert="horz" lIns="90000" tIns="46800" rIns="90000" bIns="46800" rtlCol="0">
            <a:normAutofit/>
          </a:bodyPr>
          <a:lstStyle>
            <a:lvl1pPr>
              <a:buNone/>
              <a:defRPr sz="1600">
                <a:solidFill>
                  <a:schemeClr val="bg1"/>
                </a:solidFill>
              </a:defRPr>
            </a:lvl1pPr>
          </a:lstStyle>
          <a:p>
            <a:pPr lvl="0"/>
            <a:r>
              <a:rPr lang="zh-CN" altLang="en-US"/>
              <a:t>单击此处编辑母版文本样式</a:t>
            </a:r>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3_仅标题">
    <p:spTree>
      <p:nvGrpSpPr>
        <p:cNvPr id="1" name=""/>
        <p:cNvGrpSpPr/>
        <p:nvPr/>
      </p:nvGrpSpPr>
      <p:grpSpPr>
        <a:xfrm>
          <a:off x="0" y="0"/>
          <a:ext cx="0" cy="0"/>
          <a:chOff x="0" y="0"/>
          <a:chExt cx="0" cy="0"/>
        </a:xfrm>
      </p:grpSpPr>
      <p:sp>
        <p:nvSpPr>
          <p:cNvPr id="7" name="矩形 6"/>
          <p:cNvSpPr/>
          <p:nvPr userDrawn="1">
            <p:custDataLst>
              <p:tags r:id="rId1"/>
            </p:custDataLst>
          </p:nvPr>
        </p:nvSpPr>
        <p:spPr>
          <a:xfrm>
            <a:off x="-6985" y="-3810"/>
            <a:ext cx="12198350" cy="6871970"/>
          </a:xfrm>
          <a:prstGeom prst="rect">
            <a:avLst/>
          </a:prstGeom>
          <a:solidFill>
            <a:srgbClr val="00428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11资源 2"/>
          <p:cNvPicPr>
            <a:picLocks noChangeAspect="1"/>
          </p:cNvPicPr>
          <p:nvPr userDrawn="1">
            <p:custDataLst>
              <p:tags r:id="rId2"/>
            </p:custDataLst>
          </p:nvPr>
        </p:nvPicPr>
        <p:blipFill>
          <a:blip r:embed="rId16"/>
          <a:stretch>
            <a:fillRect/>
          </a:stretch>
        </p:blipFill>
        <p:spPr>
          <a:xfrm>
            <a:off x="-13335" y="-3810"/>
            <a:ext cx="12192000" cy="6852920"/>
          </a:xfrm>
          <a:prstGeom prst="rect">
            <a:avLst/>
          </a:prstGeom>
        </p:spPr>
      </p:pic>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2024/7/21</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a:xfrm>
            <a:off x="8880140" y="6314400"/>
            <a:ext cx="2700000" cy="316800"/>
          </a:xfrm>
        </p:spPr>
        <p:txBody>
          <a:bodyPr/>
          <a:lstStyle>
            <a:lvl1pPr>
              <a:defRPr>
                <a:solidFill>
                  <a:schemeClr val="bg1"/>
                </a:solidFill>
              </a:defRPr>
            </a:lvl1pPr>
          </a:lstStyle>
          <a:p>
            <a:fld id="{49AE70B2-8BF9-45C0-BB95-33D1B9D3A854}" type="slidenum">
              <a:rPr lang="zh-CN" altLang="en-US" smtClean="0"/>
              <a:t>‹#›</a:t>
            </a:fld>
            <a:endParaRPr lang="zh-CN" altLang="en-US"/>
          </a:p>
        </p:txBody>
      </p:sp>
      <p:sp>
        <p:nvSpPr>
          <p:cNvPr id="10" name="矩形 9"/>
          <p:cNvSpPr/>
          <p:nvPr userDrawn="1">
            <p:custDataLst>
              <p:tags r:id="rId6"/>
            </p:custDataLst>
          </p:nvPr>
        </p:nvSpPr>
        <p:spPr>
          <a:xfrm>
            <a:off x="612140" y="-6985"/>
            <a:ext cx="207645" cy="465455"/>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userDrawn="1"/>
        </p:nvGrpSpPr>
        <p:grpSpPr>
          <a:xfrm>
            <a:off x="1161415" y="499745"/>
            <a:ext cx="10517505" cy="271145"/>
            <a:chOff x="881" y="9915"/>
            <a:chExt cx="16563" cy="427"/>
          </a:xfrm>
        </p:grpSpPr>
        <p:cxnSp>
          <p:nvCxnSpPr>
            <p:cNvPr id="6" name="直线连接符 16"/>
            <p:cNvCxnSpPr/>
            <p:nvPr userDrawn="1">
              <p:custDataLst>
                <p:tags r:id="rId14"/>
              </p:custDataLst>
            </p:nvPr>
          </p:nvCxnSpPr>
          <p:spPr>
            <a:xfrm flipH="1">
              <a:off x="881" y="10230"/>
              <a:ext cx="15298"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pic>
          <p:nvPicPr>
            <p:cNvPr id="2" name="图片 1" descr="18资源 35"/>
            <p:cNvPicPr>
              <a:picLocks noChangeAspect="1"/>
            </p:cNvPicPr>
            <p:nvPr userDrawn="1"/>
          </p:nvPicPr>
          <p:blipFill>
            <a:blip r:embed="rId17"/>
            <a:stretch>
              <a:fillRect/>
            </a:stretch>
          </p:blipFill>
          <p:spPr>
            <a:xfrm>
              <a:off x="16351" y="9915"/>
              <a:ext cx="1093" cy="427"/>
            </a:xfrm>
            <a:prstGeom prst="rect">
              <a:avLst/>
            </a:prstGeom>
          </p:spPr>
        </p:pic>
      </p:grpSp>
      <p:sp>
        <p:nvSpPr>
          <p:cNvPr id="12" name="文本占位符 11"/>
          <p:cNvSpPr>
            <a:spLocks noGrp="1"/>
          </p:cNvSpPr>
          <p:nvPr>
            <p:ph type="body" idx="1" hasCustomPrompt="1"/>
            <p:custDataLst>
              <p:tags r:id="rId7"/>
            </p:custDataLst>
          </p:nvPr>
        </p:nvSpPr>
        <p:spPr>
          <a:xfrm>
            <a:off x="1069975" y="183515"/>
            <a:ext cx="5342255" cy="512445"/>
          </a:xfrm>
        </p:spPr>
        <p:txBody>
          <a:bodyPr lIns="101600" tIns="38100" rIns="76200" bIns="38100" anchor="t" anchorCtr="0">
            <a:normAutofit/>
          </a:bodyPr>
          <a:lstStyle>
            <a:lvl1pPr marL="0" indent="0">
              <a:lnSpc>
                <a:spcPct val="100000"/>
              </a:lnSpc>
              <a:buNone/>
              <a:defRPr sz="2800" b="1" spc="20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13" name="图片占位符 12"/>
          <p:cNvSpPr>
            <a:spLocks noGrp="1"/>
          </p:cNvSpPr>
          <p:nvPr>
            <p:ph type="pic" idx="13"/>
            <p:custDataLst>
              <p:tags r:id="rId8"/>
            </p:custDataLst>
          </p:nvPr>
        </p:nvSpPr>
        <p:spPr>
          <a:xfrm>
            <a:off x="1160780" y="1270635"/>
            <a:ext cx="2768600" cy="2103120"/>
          </a:xfrm>
          <a:solidFill>
            <a:schemeClr val="bg1">
              <a:lumMod val="95000"/>
            </a:schemeClr>
          </a:solidFill>
        </p:spPr>
        <p:txBody>
          <a:bodyPr vert="horz" lIns="90000" tIns="46800" rIns="90000" bIns="46800" rtlCol="0">
            <a:normAutofit/>
          </a:bodyPr>
          <a:lstStyle>
            <a:lvl1pPr>
              <a:buNone/>
              <a:defRPr sz="1600"/>
            </a:lvl1pPr>
          </a:lstStyle>
          <a:p>
            <a:pPr lvl="0"/>
            <a:endParaRPr lang="zh-CN" altLang="en-US"/>
          </a:p>
        </p:txBody>
      </p:sp>
      <p:sp>
        <p:nvSpPr>
          <p:cNvPr id="14" name="文本占位符 13"/>
          <p:cNvSpPr>
            <a:spLocks noGrp="1"/>
          </p:cNvSpPr>
          <p:nvPr>
            <p:ph type="body" sz="half" idx="2"/>
            <p:custDataLst>
              <p:tags r:id="rId9"/>
            </p:custDataLst>
          </p:nvPr>
        </p:nvSpPr>
        <p:spPr>
          <a:xfrm>
            <a:off x="1160780" y="3594100"/>
            <a:ext cx="2768600" cy="2131060"/>
          </a:xfrm>
        </p:spPr>
        <p:txBody>
          <a:bodyPr vert="horz" lIns="90000" tIns="46800" rIns="90000" bIns="46800" rtlCol="0">
            <a:normAutofit/>
          </a:bodyPr>
          <a:lstStyle>
            <a:lvl1pPr>
              <a:buNone/>
              <a:defRPr sz="1600">
                <a:solidFill>
                  <a:schemeClr val="bg1"/>
                </a:solidFill>
              </a:defRPr>
            </a:lvl1pPr>
          </a:lstStyle>
          <a:p>
            <a:pPr lvl="0"/>
            <a:r>
              <a:rPr lang="zh-CN" altLang="en-US"/>
              <a:t>单击此处编辑母版文本样式</a:t>
            </a:r>
          </a:p>
        </p:txBody>
      </p:sp>
      <p:sp>
        <p:nvSpPr>
          <p:cNvPr id="18" name="图片占位符 17"/>
          <p:cNvSpPr>
            <a:spLocks noGrp="1"/>
          </p:cNvSpPr>
          <p:nvPr>
            <p:ph type="pic" idx="14"/>
            <p:custDataLst>
              <p:tags r:id="rId10"/>
            </p:custDataLst>
          </p:nvPr>
        </p:nvSpPr>
        <p:spPr>
          <a:xfrm>
            <a:off x="4634230" y="1270635"/>
            <a:ext cx="2768600" cy="2103120"/>
          </a:xfrm>
          <a:solidFill>
            <a:schemeClr val="bg1">
              <a:lumMod val="95000"/>
            </a:schemeClr>
          </a:solidFill>
        </p:spPr>
        <p:txBody>
          <a:bodyPr vert="horz" lIns="90000" tIns="46800" rIns="90000" bIns="46800" rtlCol="0">
            <a:normAutofit/>
          </a:bodyPr>
          <a:lstStyle>
            <a:lvl1pPr>
              <a:buNone/>
              <a:defRPr sz="1600"/>
            </a:lvl1pPr>
          </a:lstStyle>
          <a:p>
            <a:pPr lvl="0"/>
            <a:endParaRPr lang="zh-CN" altLang="en-US"/>
          </a:p>
        </p:txBody>
      </p:sp>
      <p:sp>
        <p:nvSpPr>
          <p:cNvPr id="19" name="文本占位符 18"/>
          <p:cNvSpPr>
            <a:spLocks noGrp="1"/>
          </p:cNvSpPr>
          <p:nvPr>
            <p:ph type="body" sz="half" idx="15"/>
            <p:custDataLst>
              <p:tags r:id="rId11"/>
            </p:custDataLst>
          </p:nvPr>
        </p:nvSpPr>
        <p:spPr>
          <a:xfrm>
            <a:off x="4634230" y="3594100"/>
            <a:ext cx="2768600" cy="2131060"/>
          </a:xfrm>
        </p:spPr>
        <p:txBody>
          <a:bodyPr vert="horz" lIns="90000" tIns="46800" rIns="90000" bIns="46800" rtlCol="0">
            <a:normAutofit/>
          </a:bodyPr>
          <a:lstStyle>
            <a:lvl1pPr>
              <a:buNone/>
              <a:defRPr sz="1600">
                <a:solidFill>
                  <a:schemeClr val="bg1"/>
                </a:solidFill>
              </a:defRPr>
            </a:lvl1pPr>
          </a:lstStyle>
          <a:p>
            <a:pPr lvl="0"/>
            <a:r>
              <a:rPr lang="zh-CN" altLang="en-US"/>
              <a:t>单击此处编辑母版文本样式</a:t>
            </a:r>
          </a:p>
        </p:txBody>
      </p:sp>
      <p:sp>
        <p:nvSpPr>
          <p:cNvPr id="20" name="图片占位符 19"/>
          <p:cNvSpPr>
            <a:spLocks noGrp="1"/>
          </p:cNvSpPr>
          <p:nvPr>
            <p:ph type="pic" idx="16"/>
            <p:custDataLst>
              <p:tags r:id="rId12"/>
            </p:custDataLst>
          </p:nvPr>
        </p:nvSpPr>
        <p:spPr>
          <a:xfrm>
            <a:off x="8107680" y="1270635"/>
            <a:ext cx="2768600" cy="2103120"/>
          </a:xfrm>
          <a:solidFill>
            <a:schemeClr val="bg1">
              <a:lumMod val="95000"/>
            </a:schemeClr>
          </a:solidFill>
        </p:spPr>
        <p:txBody>
          <a:bodyPr vert="horz" lIns="90000" tIns="46800" rIns="90000" bIns="46800" rtlCol="0">
            <a:normAutofit/>
          </a:bodyPr>
          <a:lstStyle>
            <a:lvl1pPr>
              <a:buNone/>
              <a:defRPr sz="1600"/>
            </a:lvl1pPr>
          </a:lstStyle>
          <a:p>
            <a:pPr lvl="0"/>
            <a:endParaRPr lang="zh-CN" altLang="en-US"/>
          </a:p>
        </p:txBody>
      </p:sp>
      <p:sp>
        <p:nvSpPr>
          <p:cNvPr id="21" name="文本占位符 20"/>
          <p:cNvSpPr>
            <a:spLocks noGrp="1"/>
          </p:cNvSpPr>
          <p:nvPr>
            <p:ph type="body" sz="half" idx="17"/>
            <p:custDataLst>
              <p:tags r:id="rId13"/>
            </p:custDataLst>
          </p:nvPr>
        </p:nvSpPr>
        <p:spPr>
          <a:xfrm>
            <a:off x="8107680" y="3594100"/>
            <a:ext cx="2768600" cy="2131060"/>
          </a:xfrm>
        </p:spPr>
        <p:txBody>
          <a:bodyPr vert="horz" lIns="90000" tIns="46800" rIns="90000" bIns="46800" rtlCol="0">
            <a:normAutofit/>
          </a:bodyPr>
          <a:lstStyle>
            <a:lvl1pPr>
              <a:buNone/>
              <a:defRPr sz="1600">
                <a:solidFill>
                  <a:schemeClr val="bg1"/>
                </a:solidFill>
              </a:defRPr>
            </a:lvl1pPr>
          </a:lstStyle>
          <a:p>
            <a:pPr lvl="0"/>
            <a:r>
              <a:rPr lang="zh-CN" altLang="en-US"/>
              <a:t>单击此处编辑母版文本样式</a:t>
            </a:r>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4_仅标题">
    <p:spTree>
      <p:nvGrpSpPr>
        <p:cNvPr id="1" name=""/>
        <p:cNvGrpSpPr/>
        <p:nvPr/>
      </p:nvGrpSpPr>
      <p:grpSpPr>
        <a:xfrm>
          <a:off x="0" y="0"/>
          <a:ext cx="0" cy="0"/>
          <a:chOff x="0" y="0"/>
          <a:chExt cx="0" cy="0"/>
        </a:xfrm>
      </p:grpSpPr>
      <p:sp>
        <p:nvSpPr>
          <p:cNvPr id="7" name="矩形 6"/>
          <p:cNvSpPr/>
          <p:nvPr userDrawn="1">
            <p:custDataLst>
              <p:tags r:id="rId1"/>
            </p:custDataLst>
          </p:nvPr>
        </p:nvSpPr>
        <p:spPr>
          <a:xfrm>
            <a:off x="-6985" y="-3810"/>
            <a:ext cx="12198350" cy="6871970"/>
          </a:xfrm>
          <a:prstGeom prst="rect">
            <a:avLst/>
          </a:prstGeom>
          <a:solidFill>
            <a:srgbClr val="00428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11资源 2"/>
          <p:cNvPicPr>
            <a:picLocks noChangeAspect="1"/>
          </p:cNvPicPr>
          <p:nvPr userDrawn="1">
            <p:custDataLst>
              <p:tags r:id="rId2"/>
            </p:custDataLst>
          </p:nvPr>
        </p:nvPicPr>
        <p:blipFill>
          <a:blip r:embed="rId18"/>
          <a:stretch>
            <a:fillRect/>
          </a:stretch>
        </p:blipFill>
        <p:spPr>
          <a:xfrm>
            <a:off x="-13335" y="-3810"/>
            <a:ext cx="12192000" cy="6852920"/>
          </a:xfrm>
          <a:prstGeom prst="rect">
            <a:avLst/>
          </a:prstGeom>
        </p:spPr>
      </p:pic>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2024/7/21</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a:xfrm>
            <a:off x="8880140" y="6314400"/>
            <a:ext cx="2700000" cy="316800"/>
          </a:xfrm>
        </p:spPr>
        <p:txBody>
          <a:bodyPr/>
          <a:lstStyle>
            <a:lvl1pPr>
              <a:defRPr>
                <a:solidFill>
                  <a:schemeClr val="bg1"/>
                </a:solidFill>
              </a:defRPr>
            </a:lvl1pPr>
          </a:lstStyle>
          <a:p>
            <a:fld id="{49AE70B2-8BF9-45C0-BB95-33D1B9D3A854}" type="slidenum">
              <a:rPr lang="zh-CN" altLang="en-US" smtClean="0"/>
              <a:t>‹#›</a:t>
            </a:fld>
            <a:endParaRPr lang="zh-CN" altLang="en-US"/>
          </a:p>
        </p:txBody>
      </p:sp>
      <p:sp>
        <p:nvSpPr>
          <p:cNvPr id="10" name="矩形 9"/>
          <p:cNvSpPr/>
          <p:nvPr userDrawn="1">
            <p:custDataLst>
              <p:tags r:id="rId6"/>
            </p:custDataLst>
          </p:nvPr>
        </p:nvSpPr>
        <p:spPr>
          <a:xfrm>
            <a:off x="612140" y="-6985"/>
            <a:ext cx="207645" cy="465455"/>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userDrawn="1"/>
        </p:nvGrpSpPr>
        <p:grpSpPr>
          <a:xfrm>
            <a:off x="1161415" y="499745"/>
            <a:ext cx="10517505" cy="271145"/>
            <a:chOff x="881" y="9915"/>
            <a:chExt cx="16563" cy="427"/>
          </a:xfrm>
        </p:grpSpPr>
        <p:cxnSp>
          <p:nvCxnSpPr>
            <p:cNvPr id="6" name="直线连接符 16"/>
            <p:cNvCxnSpPr/>
            <p:nvPr userDrawn="1">
              <p:custDataLst>
                <p:tags r:id="rId16"/>
              </p:custDataLst>
            </p:nvPr>
          </p:nvCxnSpPr>
          <p:spPr>
            <a:xfrm flipH="1">
              <a:off x="881" y="10230"/>
              <a:ext cx="15298"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pic>
          <p:nvPicPr>
            <p:cNvPr id="2" name="图片 1" descr="18资源 35"/>
            <p:cNvPicPr>
              <a:picLocks noChangeAspect="1"/>
            </p:cNvPicPr>
            <p:nvPr userDrawn="1"/>
          </p:nvPicPr>
          <p:blipFill>
            <a:blip r:embed="rId19"/>
            <a:stretch>
              <a:fillRect/>
            </a:stretch>
          </p:blipFill>
          <p:spPr>
            <a:xfrm>
              <a:off x="16351" y="9915"/>
              <a:ext cx="1093" cy="427"/>
            </a:xfrm>
            <a:prstGeom prst="rect">
              <a:avLst/>
            </a:prstGeom>
          </p:spPr>
        </p:pic>
      </p:grpSp>
      <p:sp>
        <p:nvSpPr>
          <p:cNvPr id="12" name="文本占位符 11"/>
          <p:cNvSpPr>
            <a:spLocks noGrp="1"/>
          </p:cNvSpPr>
          <p:nvPr>
            <p:ph type="body" idx="1" hasCustomPrompt="1"/>
            <p:custDataLst>
              <p:tags r:id="rId7"/>
            </p:custDataLst>
          </p:nvPr>
        </p:nvSpPr>
        <p:spPr>
          <a:xfrm>
            <a:off x="1069975" y="183515"/>
            <a:ext cx="5342255" cy="512445"/>
          </a:xfrm>
        </p:spPr>
        <p:txBody>
          <a:bodyPr lIns="101600" tIns="38100" rIns="76200" bIns="38100" anchor="t" anchorCtr="0">
            <a:normAutofit/>
          </a:bodyPr>
          <a:lstStyle>
            <a:lvl1pPr marL="0" indent="0">
              <a:lnSpc>
                <a:spcPct val="100000"/>
              </a:lnSpc>
              <a:buNone/>
              <a:defRPr sz="2800" b="1" spc="20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11" name="图片占位符 10"/>
          <p:cNvSpPr>
            <a:spLocks noGrp="1"/>
          </p:cNvSpPr>
          <p:nvPr>
            <p:ph type="pic" idx="13"/>
            <p:custDataLst>
              <p:tags r:id="rId8"/>
            </p:custDataLst>
          </p:nvPr>
        </p:nvSpPr>
        <p:spPr>
          <a:xfrm>
            <a:off x="1152525" y="1270635"/>
            <a:ext cx="2110740" cy="2103120"/>
          </a:xfrm>
          <a:solidFill>
            <a:schemeClr val="bg1">
              <a:lumMod val="95000"/>
            </a:schemeClr>
          </a:solidFill>
        </p:spPr>
        <p:txBody>
          <a:bodyPr vert="horz" lIns="90000" tIns="46800" rIns="90000" bIns="46800" rtlCol="0">
            <a:normAutofit/>
          </a:bodyPr>
          <a:lstStyle>
            <a:lvl1pPr>
              <a:buNone/>
              <a:defRPr sz="1600"/>
            </a:lvl1pPr>
          </a:lstStyle>
          <a:p>
            <a:pPr lvl="0"/>
            <a:endParaRPr lang="zh-CN" altLang="en-US"/>
          </a:p>
        </p:txBody>
      </p:sp>
      <p:sp>
        <p:nvSpPr>
          <p:cNvPr id="15" name="文本占位符 14"/>
          <p:cNvSpPr>
            <a:spLocks noGrp="1"/>
          </p:cNvSpPr>
          <p:nvPr>
            <p:ph type="body" sz="half" idx="2"/>
            <p:custDataLst>
              <p:tags r:id="rId9"/>
            </p:custDataLst>
          </p:nvPr>
        </p:nvSpPr>
        <p:spPr>
          <a:xfrm>
            <a:off x="1152525" y="3594100"/>
            <a:ext cx="2110740" cy="2131060"/>
          </a:xfrm>
        </p:spPr>
        <p:txBody>
          <a:bodyPr vert="horz" lIns="90000" tIns="46800" rIns="90000" bIns="46800" rtlCol="0">
            <a:normAutofit/>
          </a:bodyPr>
          <a:lstStyle>
            <a:lvl1pPr>
              <a:buNone/>
              <a:defRPr sz="1600">
                <a:solidFill>
                  <a:schemeClr val="bg1"/>
                </a:solidFill>
              </a:defRPr>
            </a:lvl1pPr>
          </a:lstStyle>
          <a:p>
            <a:pPr lvl="0"/>
            <a:r>
              <a:rPr lang="zh-CN" altLang="en-US"/>
              <a:t>单击此处编辑母版文本样式</a:t>
            </a:r>
          </a:p>
        </p:txBody>
      </p:sp>
      <p:sp>
        <p:nvSpPr>
          <p:cNvPr id="16" name="图片占位符 15"/>
          <p:cNvSpPr>
            <a:spLocks noGrp="1"/>
          </p:cNvSpPr>
          <p:nvPr>
            <p:ph type="pic" idx="14"/>
            <p:custDataLst>
              <p:tags r:id="rId10"/>
            </p:custDataLst>
          </p:nvPr>
        </p:nvSpPr>
        <p:spPr>
          <a:xfrm>
            <a:off x="3689985" y="1268730"/>
            <a:ext cx="2110740" cy="2103120"/>
          </a:xfrm>
          <a:solidFill>
            <a:schemeClr val="bg1">
              <a:lumMod val="95000"/>
            </a:schemeClr>
          </a:solidFill>
        </p:spPr>
        <p:txBody>
          <a:bodyPr vert="horz" lIns="90000" tIns="46800" rIns="90000" bIns="46800" rtlCol="0">
            <a:normAutofit/>
          </a:bodyPr>
          <a:lstStyle>
            <a:lvl1pPr>
              <a:buNone/>
              <a:defRPr sz="1600"/>
            </a:lvl1pPr>
          </a:lstStyle>
          <a:p>
            <a:pPr lvl="0"/>
            <a:endParaRPr lang="zh-CN" altLang="en-US"/>
          </a:p>
        </p:txBody>
      </p:sp>
      <p:sp>
        <p:nvSpPr>
          <p:cNvPr id="17" name="文本占位符 16"/>
          <p:cNvSpPr>
            <a:spLocks noGrp="1"/>
          </p:cNvSpPr>
          <p:nvPr>
            <p:ph type="body" sz="half" idx="15"/>
            <p:custDataLst>
              <p:tags r:id="rId11"/>
            </p:custDataLst>
          </p:nvPr>
        </p:nvSpPr>
        <p:spPr>
          <a:xfrm>
            <a:off x="3689985" y="3592195"/>
            <a:ext cx="2110740" cy="2131060"/>
          </a:xfrm>
        </p:spPr>
        <p:txBody>
          <a:bodyPr vert="horz" lIns="90000" tIns="46800" rIns="90000" bIns="46800" rtlCol="0">
            <a:normAutofit/>
          </a:bodyPr>
          <a:lstStyle>
            <a:lvl1pPr>
              <a:buNone/>
              <a:defRPr sz="1600">
                <a:solidFill>
                  <a:schemeClr val="bg1"/>
                </a:solidFill>
              </a:defRPr>
            </a:lvl1pPr>
          </a:lstStyle>
          <a:p>
            <a:pPr lvl="0"/>
            <a:r>
              <a:rPr lang="zh-CN" altLang="en-US"/>
              <a:t>单击此处编辑母版文本样式</a:t>
            </a:r>
          </a:p>
        </p:txBody>
      </p:sp>
      <p:sp>
        <p:nvSpPr>
          <p:cNvPr id="22" name="图片占位符 21"/>
          <p:cNvSpPr>
            <a:spLocks noGrp="1"/>
          </p:cNvSpPr>
          <p:nvPr>
            <p:ph type="pic" idx="16"/>
            <p:custDataLst>
              <p:tags r:id="rId12"/>
            </p:custDataLst>
          </p:nvPr>
        </p:nvSpPr>
        <p:spPr>
          <a:xfrm>
            <a:off x="6227445" y="1270635"/>
            <a:ext cx="2110740" cy="2103120"/>
          </a:xfrm>
          <a:solidFill>
            <a:schemeClr val="bg1">
              <a:lumMod val="95000"/>
            </a:schemeClr>
          </a:solidFill>
        </p:spPr>
        <p:txBody>
          <a:bodyPr vert="horz" lIns="90000" tIns="46800" rIns="90000" bIns="46800" rtlCol="0">
            <a:normAutofit/>
          </a:bodyPr>
          <a:lstStyle>
            <a:lvl1pPr>
              <a:buNone/>
              <a:defRPr sz="1600"/>
            </a:lvl1pPr>
          </a:lstStyle>
          <a:p>
            <a:pPr lvl="0"/>
            <a:endParaRPr lang="zh-CN" altLang="en-US"/>
          </a:p>
        </p:txBody>
      </p:sp>
      <p:sp>
        <p:nvSpPr>
          <p:cNvPr id="23" name="文本占位符 22"/>
          <p:cNvSpPr>
            <a:spLocks noGrp="1"/>
          </p:cNvSpPr>
          <p:nvPr>
            <p:ph type="body" sz="half" idx="17"/>
            <p:custDataLst>
              <p:tags r:id="rId13"/>
            </p:custDataLst>
          </p:nvPr>
        </p:nvSpPr>
        <p:spPr>
          <a:xfrm>
            <a:off x="6227445" y="3594100"/>
            <a:ext cx="2110740" cy="2131060"/>
          </a:xfrm>
        </p:spPr>
        <p:txBody>
          <a:bodyPr vert="horz" lIns="90000" tIns="46800" rIns="90000" bIns="46800" rtlCol="0">
            <a:normAutofit/>
          </a:bodyPr>
          <a:lstStyle>
            <a:lvl1pPr>
              <a:buNone/>
              <a:defRPr sz="1600">
                <a:solidFill>
                  <a:schemeClr val="bg1"/>
                </a:solidFill>
              </a:defRPr>
            </a:lvl1pPr>
          </a:lstStyle>
          <a:p>
            <a:pPr lvl="0"/>
            <a:r>
              <a:rPr lang="zh-CN" altLang="en-US"/>
              <a:t>单击此处编辑母版文本样式</a:t>
            </a:r>
          </a:p>
        </p:txBody>
      </p:sp>
      <p:sp>
        <p:nvSpPr>
          <p:cNvPr id="24" name="图片占位符 23"/>
          <p:cNvSpPr>
            <a:spLocks noGrp="1"/>
          </p:cNvSpPr>
          <p:nvPr>
            <p:ph type="pic" idx="18"/>
            <p:custDataLst>
              <p:tags r:id="rId14"/>
            </p:custDataLst>
          </p:nvPr>
        </p:nvSpPr>
        <p:spPr>
          <a:xfrm>
            <a:off x="8764905" y="1268730"/>
            <a:ext cx="2110740" cy="2103120"/>
          </a:xfrm>
          <a:solidFill>
            <a:schemeClr val="bg1">
              <a:lumMod val="95000"/>
            </a:schemeClr>
          </a:solidFill>
        </p:spPr>
        <p:txBody>
          <a:bodyPr vert="horz" lIns="90000" tIns="46800" rIns="90000" bIns="46800" rtlCol="0">
            <a:normAutofit/>
          </a:bodyPr>
          <a:lstStyle>
            <a:lvl1pPr>
              <a:buNone/>
              <a:defRPr sz="1600"/>
            </a:lvl1pPr>
          </a:lstStyle>
          <a:p>
            <a:pPr lvl="0"/>
            <a:endParaRPr lang="zh-CN" altLang="en-US"/>
          </a:p>
        </p:txBody>
      </p:sp>
      <p:sp>
        <p:nvSpPr>
          <p:cNvPr id="25" name="文本占位符 24"/>
          <p:cNvSpPr>
            <a:spLocks noGrp="1"/>
          </p:cNvSpPr>
          <p:nvPr>
            <p:ph type="body" sz="half" idx="19"/>
            <p:custDataLst>
              <p:tags r:id="rId15"/>
            </p:custDataLst>
          </p:nvPr>
        </p:nvSpPr>
        <p:spPr>
          <a:xfrm>
            <a:off x="8764905" y="3592195"/>
            <a:ext cx="2110740" cy="2131060"/>
          </a:xfrm>
        </p:spPr>
        <p:txBody>
          <a:bodyPr vert="horz" lIns="90000" tIns="46800" rIns="90000" bIns="46800" rtlCol="0">
            <a:normAutofit/>
          </a:bodyPr>
          <a:lstStyle>
            <a:lvl1pPr>
              <a:buNone/>
              <a:defRPr sz="1600">
                <a:solidFill>
                  <a:schemeClr val="bg1"/>
                </a:solidFill>
              </a:defRPr>
            </a:lvl1pPr>
          </a:lstStyle>
          <a:p>
            <a:pPr lvl="0"/>
            <a:r>
              <a:rPr lang="zh-CN" altLang="en-US"/>
              <a:t>单击此处编辑母版文本样式</a:t>
            </a:r>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2024/7/21</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a:xfrm>
            <a:off x="8880140" y="6314400"/>
            <a:ext cx="2700000" cy="316800"/>
          </a:xfrm>
        </p:spPr>
        <p:txBody>
          <a:bodyPr/>
          <a:lstStyle/>
          <a:p>
            <a:fld id="{49AE70B2-8BF9-45C0-BB95-33D1B9D3A854}" type="slidenum">
              <a:rPr lang="zh-CN" altLang="en-US" smtClean="0"/>
              <a:t>‹#›</a:t>
            </a:fld>
            <a:endParaRPr lang="zh-CN" altLang="en-US"/>
          </a:p>
        </p:txBody>
      </p:sp>
      <p:sp>
        <p:nvSpPr>
          <p:cNvPr id="10" name="矩形 9"/>
          <p:cNvSpPr/>
          <p:nvPr userDrawn="1">
            <p:custDataLst>
              <p:tags r:id="rId4"/>
            </p:custDataLst>
          </p:nvPr>
        </p:nvSpPr>
        <p:spPr>
          <a:xfrm>
            <a:off x="612140" y="0"/>
            <a:ext cx="207645" cy="465455"/>
          </a:xfrm>
          <a:prstGeom prst="rect">
            <a:avLst/>
          </a:prstGeom>
          <a:solidFill>
            <a:srgbClr val="0042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userDrawn="1"/>
        </p:nvGrpSpPr>
        <p:grpSpPr>
          <a:xfrm>
            <a:off x="1038225" y="470535"/>
            <a:ext cx="10726420" cy="356870"/>
            <a:chOff x="902" y="9881"/>
            <a:chExt cx="16892" cy="562"/>
          </a:xfrm>
        </p:grpSpPr>
        <p:cxnSp>
          <p:nvCxnSpPr>
            <p:cNvPr id="13" name="直线连接符 16"/>
            <p:cNvCxnSpPr/>
            <p:nvPr>
              <p:custDataLst>
                <p:tags r:id="rId7"/>
              </p:custDataLst>
            </p:nvPr>
          </p:nvCxnSpPr>
          <p:spPr>
            <a:xfrm flipH="1">
              <a:off x="902" y="10289"/>
              <a:ext cx="15277" cy="0"/>
            </a:xfrm>
            <a:prstGeom prst="line">
              <a:avLst/>
            </a:prstGeom>
          </p:spPr>
          <p:style>
            <a:lnRef idx="1">
              <a:schemeClr val="dk1"/>
            </a:lnRef>
            <a:fillRef idx="0">
              <a:schemeClr val="dk1"/>
            </a:fillRef>
            <a:effectRef idx="0">
              <a:schemeClr val="dk1"/>
            </a:effectRef>
            <a:fontRef idx="minor">
              <a:schemeClr val="tx1"/>
            </a:fontRef>
          </p:style>
        </p:cxnSp>
        <p:pic>
          <p:nvPicPr>
            <p:cNvPr id="14" name="图片 13" descr="18资源 36"/>
            <p:cNvPicPr>
              <a:picLocks noChangeAspect="1"/>
            </p:cNvPicPr>
            <p:nvPr userDrawn="1">
              <p:custDataLst>
                <p:tags r:id="rId8"/>
              </p:custDataLst>
            </p:nvPr>
          </p:nvPicPr>
          <p:blipFill>
            <a:blip r:embed="rId10"/>
            <a:stretch>
              <a:fillRect/>
            </a:stretch>
          </p:blipFill>
          <p:spPr>
            <a:xfrm>
              <a:off x="16351" y="9881"/>
              <a:ext cx="1443" cy="562"/>
            </a:xfrm>
            <a:prstGeom prst="rect">
              <a:avLst/>
            </a:prstGeom>
          </p:spPr>
        </p:pic>
      </p:grpSp>
      <p:sp>
        <p:nvSpPr>
          <p:cNvPr id="7" name="内容占位符 6"/>
          <p:cNvSpPr>
            <a:spLocks noGrp="1"/>
          </p:cNvSpPr>
          <p:nvPr>
            <p:ph sz="quarter" idx="13"/>
            <p:custDataLst>
              <p:tags r:id="rId5"/>
            </p:custDataLst>
          </p:nvPr>
        </p:nvSpPr>
        <p:spPr>
          <a:xfrm>
            <a:off x="608330" y="1106805"/>
            <a:ext cx="10972800" cy="5149850"/>
          </a:xfrm>
        </p:spPr>
        <p:txBody>
          <a:bodyPr/>
          <a:lstStyle>
            <a:lvl1pPr marL="0" indent="0">
              <a:buNone/>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标题 4"/>
          <p:cNvSpPr>
            <a:spLocks noGrp="1"/>
          </p:cNvSpPr>
          <p:nvPr>
            <p:ph type="title" hasCustomPrompt="1"/>
            <p:custDataLst>
              <p:tags r:id="rId6"/>
            </p:custDataLst>
          </p:nvPr>
        </p:nvSpPr>
        <p:spPr>
          <a:xfrm>
            <a:off x="964565" y="195580"/>
            <a:ext cx="9741535" cy="534035"/>
          </a:xfrm>
        </p:spPr>
        <p:txBody>
          <a:bodyPr lIns="90000" tIns="46800" rIns="90000" bIns="46800" anchor="b" anchorCtr="0">
            <a:noAutofit/>
          </a:bodyPr>
          <a:lstStyle>
            <a:lvl1pPr>
              <a:defRPr sz="2800" u="none" strike="noStrike" kern="0" cap="none" spc="0" normalizeH="0">
                <a:solidFill>
                  <a:schemeClr val="tx1">
                    <a:lumMod val="85000"/>
                    <a:lumOff val="15000"/>
                  </a:schemeClr>
                </a:solidFill>
                <a:uFillTx/>
              </a:defRPr>
            </a:lvl1pPr>
          </a:lstStyle>
          <a:p>
            <a:r>
              <a:rPr lang="zh-CN" altLang="en-US" dirty="0"/>
              <a:t>单击此处编辑标题</a:t>
            </a:r>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10" name="图片 9" descr="未标题-1"/>
          <p:cNvPicPr>
            <a:picLocks noChangeAspect="1"/>
          </p:cNvPicPr>
          <p:nvPr userDrawn="1">
            <p:custDataLst>
              <p:tags r:id="rId1"/>
            </p:custDataLst>
          </p:nvPr>
        </p:nvPicPr>
        <p:blipFill>
          <a:blip r:embed="rId8"/>
          <a:srcRect l="-22" r="113"/>
          <a:stretch>
            <a:fillRect/>
          </a:stretch>
        </p:blipFill>
        <p:spPr>
          <a:xfrm>
            <a:off x="0" y="-38735"/>
            <a:ext cx="12263755" cy="6896735"/>
          </a:xfrm>
          <a:prstGeom prst="rect">
            <a:avLst/>
          </a:prstGeom>
        </p:spPr>
      </p:pic>
      <p:sp>
        <p:nvSpPr>
          <p:cNvPr id="4" name="日期占位符 3"/>
          <p:cNvSpPr>
            <a:spLocks noGrp="1"/>
          </p:cNvSpPr>
          <p:nvPr>
            <p:ph type="dt" sz="half" idx="10"/>
            <p:custDataLst>
              <p:tags r:id="rId2"/>
            </p:custDataLst>
          </p:nvPr>
        </p:nvSpPr>
        <p:spPr/>
        <p:txBody>
          <a:bodyPr/>
          <a:lstStyle/>
          <a:p>
            <a:fld id="{760FBDFE-C587-4B4C-A407-44438C67B59E}" type="datetimeFigureOut">
              <a:rPr lang="zh-CN" altLang="en-US" smtClean="0"/>
              <a:t>2024/7/21</a:t>
            </a:fld>
            <a:endParaRPr lang="zh-CN" altLang="en-US"/>
          </a:p>
        </p:txBody>
      </p:sp>
      <p:sp>
        <p:nvSpPr>
          <p:cNvPr id="5" name="页脚占位符 4"/>
          <p:cNvSpPr>
            <a:spLocks noGrp="1"/>
          </p:cNvSpPr>
          <p:nvPr>
            <p:ph type="ftr" sz="quarter" idx="11"/>
            <p:custDataLst>
              <p:tags r:id="rId3"/>
            </p:custDataLst>
          </p:nvPr>
        </p:nvSpPr>
        <p:spPr/>
        <p:txBody>
          <a:bodyPr/>
          <a:lstStyle/>
          <a:p>
            <a:endParaRPr lang="zh-CN" altLang="en-US"/>
          </a:p>
        </p:txBody>
      </p:sp>
      <p:sp>
        <p:nvSpPr>
          <p:cNvPr id="6" name="灯片编号占位符 5"/>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pic>
        <p:nvPicPr>
          <p:cNvPr id="3" name="图片 2" descr="18资源 35"/>
          <p:cNvPicPr>
            <a:picLocks noChangeAspect="1"/>
          </p:cNvPicPr>
          <p:nvPr userDrawn="1">
            <p:custDataLst>
              <p:tags r:id="rId5"/>
            </p:custDataLst>
          </p:nvPr>
        </p:nvPicPr>
        <p:blipFill>
          <a:blip r:embed="rId9"/>
          <a:stretch>
            <a:fillRect/>
          </a:stretch>
        </p:blipFill>
        <p:spPr>
          <a:xfrm>
            <a:off x="506730" y="338455"/>
            <a:ext cx="1098550" cy="429260"/>
          </a:xfrm>
          <a:prstGeom prst="rect">
            <a:avLst/>
          </a:prstGeom>
        </p:spPr>
      </p:pic>
      <p:sp>
        <p:nvSpPr>
          <p:cNvPr id="7" name="文本框 6"/>
          <p:cNvSpPr txBox="1"/>
          <p:nvPr userDrawn="1">
            <p:custDataLst>
              <p:tags r:id="rId6"/>
            </p:custDataLst>
          </p:nvPr>
        </p:nvSpPr>
        <p:spPr>
          <a:xfrm>
            <a:off x="1764030" y="2604135"/>
            <a:ext cx="5273040" cy="1387475"/>
          </a:xfrm>
          <a:prstGeom prst="rect">
            <a:avLst/>
          </a:prstGeom>
          <a:noFill/>
        </p:spPr>
        <p:txBody>
          <a:bodyPr wrap="square" rtlCol="0">
            <a:noAutofit/>
          </a:bodyPr>
          <a:lstStyle/>
          <a:p>
            <a:pPr algn="l"/>
            <a:r>
              <a:rPr sz="6600" b="1" kern="100" dirty="0">
                <a:solidFill>
                  <a:prstClr val="white"/>
                </a:solidFill>
                <a:latin typeface="微软雅黑" panose="020B0503020204020204" charset="-122"/>
                <a:ea typeface="微软雅黑" panose="020B0503020204020204" charset="-122"/>
                <a:cs typeface="Times New Roman" panose="02020603050405020304" pitchFamily="18" charset="0"/>
                <a:sym typeface="+mn-ea"/>
              </a:rPr>
              <a:t>T</a:t>
            </a:r>
            <a:r>
              <a:rPr lang="en-US" sz="6600" b="1" kern="100" dirty="0">
                <a:solidFill>
                  <a:prstClr val="white"/>
                </a:solidFill>
                <a:latin typeface="微软雅黑" panose="020B0503020204020204" charset="-122"/>
                <a:ea typeface="微软雅黑" panose="020B0503020204020204" charset="-122"/>
                <a:cs typeface="Times New Roman" panose="02020603050405020304" pitchFamily="18" charset="0"/>
                <a:sym typeface="+mn-ea"/>
              </a:rPr>
              <a:t>hank You</a:t>
            </a:r>
            <a:r>
              <a:rPr lang="zh-CN" altLang="en-US" sz="6600" b="1" kern="100" dirty="0">
                <a:solidFill>
                  <a:prstClr val="white"/>
                </a:solidFill>
                <a:latin typeface="微软雅黑" panose="020B0503020204020204" charset="-122"/>
                <a:ea typeface="微软雅黑" panose="020B0503020204020204" charset="-122"/>
                <a:cs typeface="Times New Roman" panose="02020603050405020304" pitchFamily="18" charset="0"/>
                <a:sym typeface="+mn-ea"/>
              </a:rPr>
              <a:t>！</a:t>
            </a:r>
            <a:r>
              <a:rPr lang="en-US" sz="6600" b="1" kern="100" dirty="0">
                <a:solidFill>
                  <a:prstClr val="white"/>
                </a:solidFill>
                <a:latin typeface="微软雅黑" panose="020B0503020204020204" charset="-122"/>
                <a:ea typeface="微软雅黑" panose="020B0503020204020204" charset="-122"/>
                <a:cs typeface="Times New Roman" panose="02020603050405020304" pitchFamily="18" charset="0"/>
                <a:sym typeface="+mn-ea"/>
              </a:rPr>
              <a:t>  </a:t>
            </a: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userDrawn="1"/>
        </p:nvSpPr>
        <p:spPr>
          <a:xfrm>
            <a:off x="-6985" y="-3810"/>
            <a:ext cx="12198350" cy="6871970"/>
          </a:xfrm>
          <a:prstGeom prst="rect">
            <a:avLst/>
          </a:prstGeom>
          <a:solidFill>
            <a:srgbClr val="00428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11资源 2"/>
          <p:cNvPicPr>
            <a:picLocks noChangeAspect="1"/>
          </p:cNvPicPr>
          <p:nvPr userDrawn="1"/>
        </p:nvPicPr>
        <p:blipFill>
          <a:blip r:embed="rId7"/>
          <a:stretch>
            <a:fillRect/>
          </a:stretch>
        </p:blipFill>
        <p:spPr>
          <a:xfrm flipH="1">
            <a:off x="0" y="0"/>
            <a:ext cx="12192000" cy="6871970"/>
          </a:xfrm>
          <a:prstGeom prst="rect">
            <a:avLst/>
          </a:prstGeom>
        </p:spPr>
      </p:pic>
      <p:sp>
        <p:nvSpPr>
          <p:cNvPr id="4" name="日期占位符 3"/>
          <p:cNvSpPr>
            <a:spLocks noGrp="1"/>
          </p:cNvSpPr>
          <p:nvPr>
            <p:ph type="dt" sz="half" idx="10"/>
            <p:custDataLst>
              <p:tags r:id="rId1"/>
            </p:custDataLst>
          </p:nvPr>
        </p:nvSpPr>
        <p:spPr/>
        <p:txBody>
          <a:bodyPr/>
          <a:lstStyle/>
          <a:p>
            <a:fld id="{760FBDFE-C587-4B4C-A407-44438C67B59E}" type="datetimeFigureOut">
              <a:rPr lang="zh-CN" altLang="en-US" smtClean="0"/>
              <a:t>2024/7/21</a:t>
            </a:fld>
            <a:endParaRPr lang="zh-CN" altLang="en-US"/>
          </a:p>
        </p:txBody>
      </p:sp>
      <p:sp>
        <p:nvSpPr>
          <p:cNvPr id="5" name="页脚占位符 4"/>
          <p:cNvSpPr>
            <a:spLocks noGrp="1"/>
          </p:cNvSpPr>
          <p:nvPr>
            <p:ph type="ftr" sz="quarter" idx="11"/>
            <p:custDataLst>
              <p:tags r:id="rId2"/>
            </p:custDataLst>
          </p:nvPr>
        </p:nvSpPr>
        <p:spPr/>
        <p:txBody>
          <a:bodyPr/>
          <a:lstStyle/>
          <a:p>
            <a:endParaRPr lang="zh-CN" altLang="en-US"/>
          </a:p>
        </p:txBody>
      </p:sp>
      <p:sp>
        <p:nvSpPr>
          <p:cNvPr id="6" name="灯片编号占位符 5"/>
          <p:cNvSpPr>
            <a:spLocks noGrp="1"/>
          </p:cNvSpPr>
          <p:nvPr>
            <p:ph type="sldNum" sz="quarter" idx="12"/>
            <p:custDataLst>
              <p:tags r:id="rId3"/>
            </p:custDataLst>
          </p:nvPr>
        </p:nvSpPr>
        <p:spPr>
          <a:xfrm>
            <a:off x="8880140" y="6314400"/>
            <a:ext cx="2700000" cy="316800"/>
          </a:xfrm>
        </p:spPr>
        <p:txBody>
          <a:bodyPr/>
          <a:lstStyle>
            <a:lvl1pPr>
              <a:defRPr>
                <a:solidFill>
                  <a:schemeClr val="bg1"/>
                </a:solidFill>
              </a:defRPr>
            </a:lvl1pPr>
          </a:lstStyle>
          <a:p>
            <a:fld id="{49AE70B2-8BF9-45C0-BB95-33D1B9D3A854}" type="slidenum">
              <a:rPr lang="zh-CN" altLang="en-US" smtClean="0"/>
              <a:t>‹#›</a:t>
            </a:fld>
            <a:endParaRPr lang="zh-CN" altLang="en-US"/>
          </a:p>
        </p:txBody>
      </p:sp>
      <p:pic>
        <p:nvPicPr>
          <p:cNvPr id="9" name="图片 8" descr="18资源 35"/>
          <p:cNvPicPr>
            <a:picLocks noChangeAspect="1"/>
          </p:cNvPicPr>
          <p:nvPr userDrawn="1"/>
        </p:nvPicPr>
        <p:blipFill>
          <a:blip r:embed="rId8"/>
          <a:stretch>
            <a:fillRect/>
          </a:stretch>
        </p:blipFill>
        <p:spPr>
          <a:xfrm>
            <a:off x="612140" y="419735"/>
            <a:ext cx="1024890" cy="399415"/>
          </a:xfrm>
          <a:prstGeom prst="rect">
            <a:avLst/>
          </a:prstGeom>
        </p:spPr>
      </p:pic>
      <p:sp>
        <p:nvSpPr>
          <p:cNvPr id="18" name="标题 17"/>
          <p:cNvSpPr>
            <a:spLocks noGrp="1"/>
          </p:cNvSpPr>
          <p:nvPr>
            <p:ph type="title" hasCustomPrompt="1"/>
            <p:custDataLst>
              <p:tags r:id="rId4"/>
            </p:custDataLst>
          </p:nvPr>
        </p:nvSpPr>
        <p:spPr>
          <a:xfrm>
            <a:off x="3434715" y="3484245"/>
            <a:ext cx="5003800" cy="643255"/>
          </a:xfrm>
        </p:spPr>
        <p:txBody>
          <a:bodyPr vert="horz" lIns="90000" tIns="46800" rIns="90000" bIns="46800" rtlCol="0" anchor="t" anchorCtr="0">
            <a:normAutofit/>
          </a:bodyPr>
          <a:lstStyle>
            <a:lvl1pPr algn="l">
              <a:defRPr sz="3200">
                <a:solidFill>
                  <a:schemeClr val="bg1"/>
                </a:solidFill>
              </a:defRPr>
            </a:lvl1pPr>
          </a:lstStyle>
          <a:p>
            <a:pPr lvl="0"/>
            <a:r>
              <a:rPr lang="zh-CN" altLang="en-US"/>
              <a:t>单击此处编辑文本</a:t>
            </a:r>
          </a:p>
        </p:txBody>
      </p:sp>
      <p:sp>
        <p:nvSpPr>
          <p:cNvPr id="20" name="文本占位符 19"/>
          <p:cNvSpPr>
            <a:spLocks noGrp="1"/>
          </p:cNvSpPr>
          <p:nvPr>
            <p:ph type="body" idx="1" hasCustomPrompt="1"/>
            <p:custDataLst>
              <p:tags r:id="rId5"/>
            </p:custDataLst>
          </p:nvPr>
        </p:nvSpPr>
        <p:spPr>
          <a:xfrm>
            <a:off x="1687195" y="2603500"/>
            <a:ext cx="1941195" cy="1423035"/>
          </a:xfrm>
        </p:spPr>
        <p:txBody>
          <a:bodyPr lIns="101600" tIns="38100" rIns="76200" bIns="38100" anchor="t" anchorCtr="0">
            <a:noAutofit/>
          </a:bodyPr>
          <a:lstStyle>
            <a:lvl1pPr marL="0" indent="0">
              <a:lnSpc>
                <a:spcPct val="100000"/>
              </a:lnSpc>
              <a:buNone/>
              <a:defRPr sz="11000" b="1" spc="20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01</a:t>
            </a:r>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1_竖排标题与文本">
    <p:spTree>
      <p:nvGrpSpPr>
        <p:cNvPr id="1" name=""/>
        <p:cNvGrpSpPr/>
        <p:nvPr/>
      </p:nvGrpSpPr>
      <p:grpSpPr>
        <a:xfrm>
          <a:off x="0" y="0"/>
          <a:ext cx="0" cy="0"/>
          <a:chOff x="0" y="0"/>
          <a:chExt cx="0" cy="0"/>
        </a:xfrm>
      </p:grpSpPr>
      <p:sp>
        <p:nvSpPr>
          <p:cNvPr id="4" name="日期占位符 3"/>
          <p:cNvSpPr>
            <a:spLocks noGrp="1"/>
          </p:cNvSpPr>
          <p:nvPr>
            <p:ph type="dt" sz="half" idx="10"/>
            <p:custDataLst>
              <p:tags r:id="rId1"/>
            </p:custDataLst>
          </p:nvPr>
        </p:nvSpPr>
        <p:spPr/>
        <p:txBody>
          <a:bodyPr/>
          <a:lstStyle/>
          <a:p>
            <a:fld id="{760FBDFE-C587-4B4C-A407-44438C67B59E}" type="datetimeFigureOut">
              <a:rPr lang="zh-CN" altLang="en-US" smtClean="0"/>
              <a:t>2024/7/21</a:t>
            </a:fld>
            <a:endParaRPr lang="zh-CN" altLang="en-US"/>
          </a:p>
        </p:txBody>
      </p:sp>
      <p:sp>
        <p:nvSpPr>
          <p:cNvPr id="5" name="页脚占位符 4"/>
          <p:cNvSpPr>
            <a:spLocks noGrp="1"/>
          </p:cNvSpPr>
          <p:nvPr>
            <p:ph type="ftr" sz="quarter" idx="11"/>
            <p:custDataLst>
              <p:tags r:id="rId2"/>
            </p:custDataLst>
          </p:nvPr>
        </p:nvSpPr>
        <p:spPr/>
        <p:txBody>
          <a:bodyPr/>
          <a:lstStyle/>
          <a:p>
            <a:endParaRPr lang="zh-CN" altLang="en-US"/>
          </a:p>
        </p:txBody>
      </p:sp>
      <p:sp>
        <p:nvSpPr>
          <p:cNvPr id="6" name="灯片编号占位符 5"/>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pic>
        <p:nvPicPr>
          <p:cNvPr id="2" name="图片 1" descr="封面"/>
          <p:cNvPicPr>
            <a:picLocks noChangeAspect="1"/>
          </p:cNvPicPr>
          <p:nvPr userDrawn="1">
            <p:custDataLst>
              <p:tags r:id="rId4"/>
            </p:custDataLst>
          </p:nvPr>
        </p:nvPicPr>
        <p:blipFill>
          <a:blip r:embed="rId6"/>
          <a:stretch>
            <a:fillRect/>
          </a:stretch>
        </p:blipFill>
        <p:spPr>
          <a:xfrm>
            <a:off x="0" y="635"/>
            <a:ext cx="12192635" cy="6850380"/>
          </a:xfrm>
          <a:prstGeom prst="rect">
            <a:avLst/>
          </a:prstGeom>
        </p:spPr>
      </p:pic>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2024/7/21</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2024/7/21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2024/7/21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2024/7/21</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2024/7/21</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2024/7/21</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2024/7/21</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2024/7/21</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2024/7/21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10" name="图片 9" descr="未标题-1"/>
          <p:cNvPicPr>
            <a:picLocks noChangeAspect="1"/>
          </p:cNvPicPr>
          <p:nvPr userDrawn="1">
            <p:custDataLst>
              <p:tags r:id="rId1"/>
            </p:custDataLst>
          </p:nvPr>
        </p:nvPicPr>
        <p:blipFill>
          <a:blip r:embed="rId8"/>
          <a:srcRect l="63680" r="11546"/>
          <a:stretch>
            <a:fillRect/>
          </a:stretch>
        </p:blipFill>
        <p:spPr>
          <a:xfrm>
            <a:off x="0" y="0"/>
            <a:ext cx="3041015" cy="6896735"/>
          </a:xfrm>
          <a:prstGeom prst="rect">
            <a:avLst/>
          </a:prstGeom>
        </p:spPr>
      </p:pic>
      <p:sp>
        <p:nvSpPr>
          <p:cNvPr id="17" name="内容占位符 16"/>
          <p:cNvSpPr>
            <a:spLocks noGrp="1"/>
          </p:cNvSpPr>
          <p:nvPr>
            <p:ph sz="quarter" idx="13" hasCustomPrompt="1"/>
            <p:custDataLst>
              <p:tags r:id="rId2"/>
            </p:custDataLst>
          </p:nvPr>
        </p:nvSpPr>
        <p:spPr>
          <a:xfrm>
            <a:off x="4877435" y="2324735"/>
            <a:ext cx="5254625" cy="2320290"/>
          </a:xfrm>
        </p:spPr>
        <p:txBody>
          <a:bodyPr>
            <a:noAutofit/>
          </a:bodyPr>
          <a:lstStyle>
            <a:lvl2pPr marL="514350" indent="-514350">
              <a:buFont typeface="+mj-lt"/>
              <a:buAutoNum type="arabicPeriod"/>
              <a:defRPr sz="2800" b="1" u="none" strike="noStrike" kern="0" cap="none" spc="0" normalizeH="0">
                <a:solidFill>
                  <a:schemeClr val="tx1">
                    <a:lumMod val="85000"/>
                    <a:lumOff val="15000"/>
                  </a:schemeClr>
                </a:solidFill>
                <a:uFillTx/>
              </a:defRPr>
            </a:lvl2pPr>
          </a:lstStyle>
          <a:p>
            <a:pPr lvl="1"/>
            <a:r>
              <a:rPr lang="zh-CN" altLang="en-US">
                <a:sym typeface="+mn-ea"/>
              </a:rPr>
              <a:t>单击此处编辑文本</a:t>
            </a:r>
          </a:p>
          <a:p>
            <a:pPr lvl="1"/>
            <a:r>
              <a:rPr lang="zh-CN" altLang="en-US">
                <a:sym typeface="+mn-ea"/>
              </a:rPr>
              <a:t>单击此处编辑文本</a:t>
            </a:r>
          </a:p>
          <a:p>
            <a:pPr lvl="1"/>
            <a:r>
              <a:rPr lang="zh-CN" altLang="en-US">
                <a:sym typeface="+mn-ea"/>
              </a:rPr>
              <a:t>单击此处编辑文本</a:t>
            </a:r>
            <a:endParaRPr lang="zh-CN" altLang="en-US"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lvl="1"/>
            <a:endParaRPr lang="en-US" altLang="zh-CN"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t>2024/7/21</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grpSp>
        <p:nvGrpSpPr>
          <p:cNvPr id="9" name="组合 8"/>
          <p:cNvGrpSpPr/>
          <p:nvPr userDrawn="1"/>
        </p:nvGrpSpPr>
        <p:grpSpPr>
          <a:xfrm>
            <a:off x="1038225" y="470535"/>
            <a:ext cx="10726420" cy="356870"/>
            <a:chOff x="902" y="9881"/>
            <a:chExt cx="16892" cy="562"/>
          </a:xfrm>
        </p:grpSpPr>
        <p:cxnSp>
          <p:nvCxnSpPr>
            <p:cNvPr id="11" name="直线连接符 16"/>
            <p:cNvCxnSpPr/>
            <p:nvPr>
              <p:custDataLst>
                <p:tags r:id="rId5"/>
              </p:custDataLst>
            </p:nvPr>
          </p:nvCxnSpPr>
          <p:spPr>
            <a:xfrm flipH="1">
              <a:off x="902" y="10289"/>
              <a:ext cx="15277" cy="0"/>
            </a:xfrm>
            <a:prstGeom prst="line">
              <a:avLst/>
            </a:prstGeom>
          </p:spPr>
          <p:style>
            <a:lnRef idx="1">
              <a:schemeClr val="dk1"/>
            </a:lnRef>
            <a:fillRef idx="0">
              <a:schemeClr val="dk1"/>
            </a:fillRef>
            <a:effectRef idx="0">
              <a:schemeClr val="dk1"/>
            </a:effectRef>
            <a:fontRef idx="minor">
              <a:schemeClr val="tx1"/>
            </a:fontRef>
          </p:style>
        </p:cxnSp>
        <p:pic>
          <p:nvPicPr>
            <p:cNvPr id="14" name="图片 13" descr="18资源 36"/>
            <p:cNvPicPr>
              <a:picLocks noChangeAspect="1"/>
            </p:cNvPicPr>
            <p:nvPr userDrawn="1">
              <p:custDataLst>
                <p:tags r:id="rId6"/>
              </p:custDataLst>
            </p:nvPr>
          </p:nvPicPr>
          <p:blipFill>
            <a:blip r:embed="rId9"/>
            <a:stretch>
              <a:fillRect/>
            </a:stretch>
          </p:blipFill>
          <p:spPr>
            <a:xfrm>
              <a:off x="16351" y="9881"/>
              <a:ext cx="1443" cy="562"/>
            </a:xfrm>
            <a:prstGeom prst="rect">
              <a:avLst/>
            </a:prstGeom>
          </p:spPr>
        </p:pic>
      </p:grpSp>
      <p:sp>
        <p:nvSpPr>
          <p:cNvPr id="6" name="矩形 5"/>
          <p:cNvSpPr/>
          <p:nvPr userDrawn="1">
            <p:custDataLst>
              <p:tags r:id="rId3"/>
            </p:custDataLst>
          </p:nvPr>
        </p:nvSpPr>
        <p:spPr>
          <a:xfrm>
            <a:off x="0" y="0"/>
            <a:ext cx="3041015" cy="6912610"/>
          </a:xfrm>
          <a:prstGeom prst="rect">
            <a:avLst/>
          </a:prstGeom>
          <a:solidFill>
            <a:srgbClr val="004286">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userDrawn="1">
            <p:custDataLst>
              <p:tags r:id="rId4"/>
            </p:custDataLst>
          </p:nvPr>
        </p:nvSpPr>
        <p:spPr>
          <a:xfrm>
            <a:off x="2050415" y="2424430"/>
            <a:ext cx="2008505" cy="2008505"/>
          </a:xfrm>
          <a:prstGeom prst="ellipse">
            <a:avLst/>
          </a:prstGeom>
          <a:solidFill>
            <a:srgbClr val="0042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a:solidFill>
                <a:schemeClr val="bg1"/>
              </a:solidFill>
            </a:endParaRPr>
          </a:p>
        </p:txBody>
      </p:sp>
      <p:sp>
        <p:nvSpPr>
          <p:cNvPr id="8" name="文本框 7"/>
          <p:cNvSpPr txBox="1"/>
          <p:nvPr userDrawn="1"/>
        </p:nvSpPr>
        <p:spPr>
          <a:xfrm>
            <a:off x="2205990" y="3198495"/>
            <a:ext cx="1697355" cy="460375"/>
          </a:xfrm>
          <a:prstGeom prst="rect">
            <a:avLst/>
          </a:prstGeom>
          <a:noFill/>
        </p:spPr>
        <p:txBody>
          <a:bodyPr wrap="square" rtlCol="0">
            <a:spAutoFit/>
          </a:bodyPr>
          <a:lstStyle/>
          <a:p>
            <a:pPr algn="ctr"/>
            <a:r>
              <a:rPr altLang="zh-CN" sz="2400" b="1" kern="0" dirty="0">
                <a:solidFill>
                  <a:schemeClr val="bg1"/>
                </a:solidFill>
                <a:uFillTx/>
                <a:latin typeface="Arial" panose="020B0604020202020204" pitchFamily="34" charset="0"/>
                <a:cs typeface="Arial" panose="020B0604020202020204" pitchFamily="34" charset="0"/>
                <a:sym typeface="+mn-ea"/>
              </a:rPr>
              <a:t>C</a:t>
            </a:r>
            <a:r>
              <a:rPr lang="en-US" altLang="zh-CN" sz="2400" b="1" kern="0" dirty="0">
                <a:solidFill>
                  <a:schemeClr val="bg1"/>
                </a:solidFill>
                <a:uFillTx/>
                <a:latin typeface="Arial" panose="020B0604020202020204" pitchFamily="34" charset="0"/>
                <a:cs typeface="Arial" panose="020B0604020202020204" pitchFamily="34" charset="0"/>
                <a:sym typeface="+mn-ea"/>
              </a:rPr>
              <a:t>ONTENT</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2024/7/21</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2024/7/21</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12" name="组合 11"/>
          <p:cNvGrpSpPr/>
          <p:nvPr userDrawn="1"/>
        </p:nvGrpSpPr>
        <p:grpSpPr>
          <a:xfrm>
            <a:off x="1038225" y="0"/>
            <a:ext cx="11153775" cy="6858000"/>
            <a:chOff x="1635" y="0"/>
            <a:chExt cx="17565" cy="10800"/>
          </a:xfrm>
        </p:grpSpPr>
        <p:pic>
          <p:nvPicPr>
            <p:cNvPr id="5" name="图片 4" descr="19资源 2"/>
            <p:cNvPicPr>
              <a:picLocks noChangeAspect="1"/>
            </p:cNvPicPr>
            <p:nvPr userDrawn="1"/>
          </p:nvPicPr>
          <p:blipFill>
            <a:blip r:embed="rId10"/>
            <a:stretch>
              <a:fillRect/>
            </a:stretch>
          </p:blipFill>
          <p:spPr>
            <a:xfrm>
              <a:off x="3926" y="0"/>
              <a:ext cx="15274" cy="10800"/>
            </a:xfrm>
            <a:prstGeom prst="rect">
              <a:avLst/>
            </a:prstGeom>
          </p:spPr>
        </p:pic>
        <p:grpSp>
          <p:nvGrpSpPr>
            <p:cNvPr id="9" name="组合 8"/>
            <p:cNvGrpSpPr/>
            <p:nvPr userDrawn="1"/>
          </p:nvGrpSpPr>
          <p:grpSpPr>
            <a:xfrm>
              <a:off x="1635" y="741"/>
              <a:ext cx="16892" cy="562"/>
              <a:chOff x="902" y="9881"/>
              <a:chExt cx="16892" cy="562"/>
            </a:xfrm>
          </p:grpSpPr>
          <p:cxnSp>
            <p:nvCxnSpPr>
              <p:cNvPr id="11" name="直线连接符 16"/>
              <p:cNvCxnSpPr/>
              <p:nvPr>
                <p:custDataLst>
                  <p:tags r:id="rId7"/>
                </p:custDataLst>
              </p:nvPr>
            </p:nvCxnSpPr>
            <p:spPr>
              <a:xfrm flipH="1">
                <a:off x="902" y="10289"/>
                <a:ext cx="15277" cy="0"/>
              </a:xfrm>
              <a:prstGeom prst="line">
                <a:avLst/>
              </a:prstGeom>
            </p:spPr>
            <p:style>
              <a:lnRef idx="1">
                <a:schemeClr val="dk1"/>
              </a:lnRef>
              <a:fillRef idx="0">
                <a:schemeClr val="dk1"/>
              </a:fillRef>
              <a:effectRef idx="0">
                <a:schemeClr val="dk1"/>
              </a:effectRef>
              <a:fontRef idx="minor">
                <a:schemeClr val="tx1"/>
              </a:fontRef>
            </p:style>
          </p:cxnSp>
          <p:pic>
            <p:nvPicPr>
              <p:cNvPr id="14" name="图片 13" descr="18资源 36"/>
              <p:cNvPicPr>
                <a:picLocks noChangeAspect="1"/>
              </p:cNvPicPr>
              <p:nvPr userDrawn="1">
                <p:custDataLst>
                  <p:tags r:id="rId8"/>
                </p:custDataLst>
              </p:nvPr>
            </p:nvPicPr>
            <p:blipFill>
              <a:blip r:embed="rId11"/>
              <a:stretch>
                <a:fillRect/>
              </a:stretch>
            </p:blipFill>
            <p:spPr>
              <a:xfrm>
                <a:off x="16351" y="9881"/>
                <a:ext cx="1443" cy="562"/>
              </a:xfrm>
              <a:prstGeom prst="rect">
                <a:avLst/>
              </a:prstGeom>
            </p:spPr>
          </p:pic>
        </p:grpSp>
      </p:grpSp>
      <p:sp>
        <p:nvSpPr>
          <p:cNvPr id="2" name="标题 1"/>
          <p:cNvSpPr>
            <a:spLocks noGrp="1"/>
          </p:cNvSpPr>
          <p:nvPr>
            <p:ph type="ctrTitle"/>
            <p:custDataLst>
              <p:tags r:id="rId1"/>
            </p:custDataLst>
          </p:nvPr>
        </p:nvSpPr>
        <p:spPr>
          <a:xfrm>
            <a:off x="1026795" y="170180"/>
            <a:ext cx="5071745" cy="557530"/>
          </a:xfrm>
        </p:spPr>
        <p:txBody>
          <a:bodyPr lIns="90000" tIns="46800" rIns="90000" bIns="46800" anchor="b" anchorCtr="0">
            <a:noAutofit/>
          </a:bodyPr>
          <a:lstStyle>
            <a:lvl1pPr algn="l">
              <a:defRPr sz="2800" u="none" strike="noStrike" kern="0" cap="none" spc="0" normalizeH="0">
                <a:solidFill>
                  <a:schemeClr val="tx1">
                    <a:lumMod val="85000"/>
                    <a:lumOff val="15000"/>
                  </a:schemeClr>
                </a:solidFill>
                <a:uFillTx/>
              </a:defRPr>
            </a:lvl1pPr>
          </a:lstStyle>
          <a:p>
            <a:r>
              <a:rPr lang="zh-CN" altLang="en-US" dirty="0"/>
              <a:t>单击此处编辑母版标题样式</a:t>
            </a:r>
          </a:p>
        </p:txBody>
      </p:sp>
      <p:sp>
        <p:nvSpPr>
          <p:cNvPr id="16" name="日期占位符 15"/>
          <p:cNvSpPr>
            <a:spLocks noGrp="1"/>
          </p:cNvSpPr>
          <p:nvPr>
            <p:ph type="dt" sz="half" idx="10"/>
            <p:custDataLst>
              <p:tags r:id="rId2"/>
            </p:custDataLst>
          </p:nvPr>
        </p:nvSpPr>
        <p:spPr/>
        <p:txBody>
          <a:bodyPr/>
          <a:lstStyle/>
          <a:p>
            <a:fld id="{760FBDFE-C587-4B4C-A407-44438C67B59E}" type="datetimeFigureOut">
              <a:rPr lang="zh-CN" altLang="en-US" smtClean="0"/>
              <a:t>2024/7/21</a:t>
            </a:fld>
            <a:endParaRPr lang="zh-CN" altLang="en-US"/>
          </a:p>
        </p:txBody>
      </p:sp>
      <p:sp>
        <p:nvSpPr>
          <p:cNvPr id="17" name="页脚占位符 16"/>
          <p:cNvSpPr>
            <a:spLocks noGrp="1"/>
          </p:cNvSpPr>
          <p:nvPr>
            <p:ph type="ftr" sz="quarter" idx="11"/>
            <p:custDataLst>
              <p:tags r:id="rId3"/>
            </p:custDataLst>
          </p:nvPr>
        </p:nvSpPr>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80140" y="6314400"/>
            <a:ext cx="2700000" cy="316800"/>
          </a:xfrm>
        </p:spPr>
        <p:txBody>
          <a:bodyPr/>
          <a:lstStyle/>
          <a:p>
            <a:fld id="{49AE70B2-8BF9-45C0-BB95-33D1B9D3A854}" type="slidenum">
              <a:rPr lang="zh-CN" altLang="en-US" smtClean="0"/>
              <a:t>‹#›</a:t>
            </a:fld>
            <a:endParaRPr lang="zh-CN" altLang="en-US" dirty="0"/>
          </a:p>
        </p:txBody>
      </p:sp>
      <p:sp>
        <p:nvSpPr>
          <p:cNvPr id="10" name="矩形 9"/>
          <p:cNvSpPr/>
          <p:nvPr userDrawn="1"/>
        </p:nvSpPr>
        <p:spPr>
          <a:xfrm>
            <a:off x="612140" y="0"/>
            <a:ext cx="207645" cy="465455"/>
          </a:xfrm>
          <a:prstGeom prst="rect">
            <a:avLst/>
          </a:prstGeom>
          <a:solidFill>
            <a:srgbClr val="0042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11519535" y="-170180"/>
            <a:ext cx="4064000" cy="368300"/>
          </a:xfrm>
          <a:prstGeom prst="rect">
            <a:avLst/>
          </a:prstGeom>
          <a:noFill/>
        </p:spPr>
        <p:txBody>
          <a:bodyPr wrap="square" rtlCol="0">
            <a:spAutoFit/>
          </a:bodyPr>
          <a:lstStyle/>
          <a:p>
            <a:endParaRPr lang="zh-CN" altLang="en-US"/>
          </a:p>
        </p:txBody>
      </p:sp>
      <p:sp>
        <p:nvSpPr>
          <p:cNvPr id="4" name="图片占位符 3"/>
          <p:cNvSpPr>
            <a:spLocks noGrp="1"/>
          </p:cNvSpPr>
          <p:nvPr>
            <p:ph type="pic" idx="1"/>
            <p:custDataLst>
              <p:tags r:id="rId5"/>
            </p:custDataLst>
          </p:nvPr>
        </p:nvSpPr>
        <p:spPr>
          <a:xfrm>
            <a:off x="6114415" y="1364615"/>
            <a:ext cx="5481320" cy="4314825"/>
          </a:xfrm>
          <a:solidFill>
            <a:schemeClr val="bg1">
              <a:lumMod val="95000"/>
            </a:schemeClr>
          </a:solidFill>
        </p:spPr>
        <p:txBody>
          <a:bodyPr vert="horz" lIns="90000" tIns="46800" rIns="90000" bIns="46800" rtlCol="0">
            <a:normAutofit/>
          </a:bodyPr>
          <a:lstStyle>
            <a:lvl1pPr>
              <a:buNone/>
              <a:defRPr sz="1600"/>
            </a:lvl1pPr>
          </a:lstStyle>
          <a:p>
            <a:pPr lvl="0"/>
            <a:endParaRPr lang="zh-CN" altLang="en-US"/>
          </a:p>
        </p:txBody>
      </p:sp>
      <p:sp>
        <p:nvSpPr>
          <p:cNvPr id="20" name="文本占位符 19"/>
          <p:cNvSpPr>
            <a:spLocks noGrp="1"/>
          </p:cNvSpPr>
          <p:nvPr>
            <p:ph type="body" idx="13"/>
            <p:custDataLst>
              <p:tags r:id="rId6"/>
            </p:custDataLst>
          </p:nvPr>
        </p:nvSpPr>
        <p:spPr>
          <a:xfrm>
            <a:off x="1026795" y="1364615"/>
            <a:ext cx="5088255" cy="432689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8_节标题">
    <p:spTree>
      <p:nvGrpSpPr>
        <p:cNvPr id="1" name=""/>
        <p:cNvGrpSpPr/>
        <p:nvPr/>
      </p:nvGrpSpPr>
      <p:grpSpPr>
        <a:xfrm>
          <a:off x="0" y="0"/>
          <a:ext cx="0" cy="0"/>
          <a:chOff x="0" y="0"/>
          <a:chExt cx="0" cy="0"/>
        </a:xfrm>
      </p:grpSpPr>
      <p:pic>
        <p:nvPicPr>
          <p:cNvPr id="8" name="图片 7" descr="20资源 3"/>
          <p:cNvPicPr>
            <a:picLocks noChangeAspect="1"/>
          </p:cNvPicPr>
          <p:nvPr userDrawn="1"/>
        </p:nvPicPr>
        <p:blipFill>
          <a:blip r:embed="rId9"/>
          <a:stretch>
            <a:fillRect/>
          </a:stretch>
        </p:blipFill>
        <p:spPr>
          <a:xfrm>
            <a:off x="0" y="0"/>
            <a:ext cx="9698990" cy="6858000"/>
          </a:xfrm>
          <a:prstGeom prst="rect">
            <a:avLst/>
          </a:prstGeom>
        </p:spPr>
      </p:pic>
      <p:sp>
        <p:nvSpPr>
          <p:cNvPr id="2" name="标题 1"/>
          <p:cNvSpPr>
            <a:spLocks noGrp="1"/>
          </p:cNvSpPr>
          <p:nvPr>
            <p:ph type="title" hasCustomPrompt="1"/>
            <p:custDataLst>
              <p:tags r:id="rId1"/>
            </p:custDataLst>
          </p:nvPr>
        </p:nvSpPr>
        <p:spPr>
          <a:xfrm>
            <a:off x="964565" y="195580"/>
            <a:ext cx="7768590" cy="537845"/>
          </a:xfrm>
        </p:spPr>
        <p:txBody>
          <a:bodyPr lIns="90000" tIns="46800" rIns="90000" bIns="46800" anchor="b" anchorCtr="0">
            <a:noAutofit/>
          </a:bodyPr>
          <a:lstStyle>
            <a:lvl1pPr>
              <a:defRPr sz="2800" u="none" strike="noStrike" kern="0" cap="none" spc="0" normalizeH="0">
                <a:solidFill>
                  <a:schemeClr val="tx1">
                    <a:lumMod val="85000"/>
                    <a:lumOff val="15000"/>
                  </a:schemeClr>
                </a:solidFill>
                <a:uFillTx/>
              </a:defRPr>
            </a:lvl1pPr>
          </a:lstStyle>
          <a:p>
            <a:r>
              <a:rPr lang="zh-CN" altLang="en-US" dirty="0"/>
              <a:t>单击此处编辑标题</a:t>
            </a:r>
          </a:p>
        </p:txBody>
      </p:sp>
      <p:sp>
        <p:nvSpPr>
          <p:cNvPr id="4" name="日期占位符 3"/>
          <p:cNvSpPr>
            <a:spLocks noGrp="1"/>
          </p:cNvSpPr>
          <p:nvPr>
            <p:ph type="dt" sz="half" idx="10"/>
            <p:custDataLst>
              <p:tags r:id="rId2"/>
            </p:custDataLst>
          </p:nvPr>
        </p:nvSpPr>
        <p:spPr/>
        <p:txBody>
          <a:bodyPr/>
          <a:lstStyle/>
          <a:p>
            <a:fld id="{760FBDFE-C587-4B4C-A407-44438C67B59E}" type="datetimeFigureOut">
              <a:rPr lang="zh-CN" altLang="en-US" smtClean="0"/>
              <a:t>2024/7/21</a:t>
            </a:fld>
            <a:endParaRPr lang="zh-CN" altLang="en-US"/>
          </a:p>
        </p:txBody>
      </p:sp>
      <p:sp>
        <p:nvSpPr>
          <p:cNvPr id="6" name="灯片编号占位符 5"/>
          <p:cNvSpPr>
            <a:spLocks noGrp="1"/>
          </p:cNvSpPr>
          <p:nvPr>
            <p:ph type="sldNum" sz="quarter" idx="12"/>
            <p:custDataLst>
              <p:tags r:id="rId3"/>
            </p:custDataLst>
          </p:nvPr>
        </p:nvSpPr>
        <p:spPr>
          <a:xfrm>
            <a:off x="8880140" y="6314400"/>
            <a:ext cx="2700000" cy="316800"/>
          </a:xfrm>
        </p:spPr>
        <p:txBody>
          <a:bodyPr/>
          <a:lstStyle/>
          <a:p>
            <a:fld id="{49AE70B2-8BF9-45C0-BB95-33D1B9D3A854}" type="slidenum">
              <a:rPr lang="zh-CN" altLang="en-US" smtClean="0"/>
              <a:t>‹#›</a:t>
            </a:fld>
            <a:endParaRPr lang="zh-CN" altLang="en-US"/>
          </a:p>
        </p:txBody>
      </p:sp>
      <p:sp>
        <p:nvSpPr>
          <p:cNvPr id="10" name="矩形 9"/>
          <p:cNvSpPr/>
          <p:nvPr userDrawn="1">
            <p:custDataLst>
              <p:tags r:id="rId4"/>
            </p:custDataLst>
          </p:nvPr>
        </p:nvSpPr>
        <p:spPr>
          <a:xfrm>
            <a:off x="612140" y="0"/>
            <a:ext cx="207645" cy="465455"/>
          </a:xfrm>
          <a:prstGeom prst="rect">
            <a:avLst/>
          </a:prstGeom>
          <a:solidFill>
            <a:srgbClr val="0042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userDrawn="1"/>
        </p:nvGrpSpPr>
        <p:grpSpPr>
          <a:xfrm>
            <a:off x="1038225" y="470535"/>
            <a:ext cx="10726420" cy="356870"/>
            <a:chOff x="902" y="9881"/>
            <a:chExt cx="16892" cy="562"/>
          </a:xfrm>
        </p:grpSpPr>
        <p:cxnSp>
          <p:nvCxnSpPr>
            <p:cNvPr id="15" name="直线连接符 16"/>
            <p:cNvCxnSpPr/>
            <p:nvPr>
              <p:custDataLst>
                <p:tags r:id="rId6"/>
              </p:custDataLst>
            </p:nvPr>
          </p:nvCxnSpPr>
          <p:spPr>
            <a:xfrm flipH="1">
              <a:off x="902" y="10289"/>
              <a:ext cx="15277" cy="0"/>
            </a:xfrm>
            <a:prstGeom prst="line">
              <a:avLst/>
            </a:prstGeom>
          </p:spPr>
          <p:style>
            <a:lnRef idx="1">
              <a:schemeClr val="dk1"/>
            </a:lnRef>
            <a:fillRef idx="0">
              <a:schemeClr val="dk1"/>
            </a:fillRef>
            <a:effectRef idx="0">
              <a:schemeClr val="dk1"/>
            </a:effectRef>
            <a:fontRef idx="minor">
              <a:schemeClr val="tx1"/>
            </a:fontRef>
          </p:style>
        </p:cxnSp>
        <p:pic>
          <p:nvPicPr>
            <p:cNvPr id="16" name="图片 15" descr="18资源 36"/>
            <p:cNvPicPr>
              <a:picLocks noChangeAspect="1"/>
            </p:cNvPicPr>
            <p:nvPr userDrawn="1">
              <p:custDataLst>
                <p:tags r:id="rId7"/>
              </p:custDataLst>
            </p:nvPr>
          </p:nvPicPr>
          <p:blipFill>
            <a:blip r:embed="rId10"/>
            <a:stretch>
              <a:fillRect/>
            </a:stretch>
          </p:blipFill>
          <p:spPr>
            <a:xfrm>
              <a:off x="16351" y="9881"/>
              <a:ext cx="1443" cy="562"/>
            </a:xfrm>
            <a:prstGeom prst="rect">
              <a:avLst/>
            </a:prstGeom>
          </p:spPr>
        </p:pic>
      </p:grpSp>
      <p:sp>
        <p:nvSpPr>
          <p:cNvPr id="7" name="内容占位符 6"/>
          <p:cNvSpPr>
            <a:spLocks noGrp="1"/>
          </p:cNvSpPr>
          <p:nvPr>
            <p:ph sz="quarter" idx="13"/>
            <p:custDataLst>
              <p:tags r:id="rId5"/>
            </p:custDataLst>
          </p:nvPr>
        </p:nvSpPr>
        <p:spPr>
          <a:xfrm>
            <a:off x="964565" y="1094740"/>
            <a:ext cx="10614660" cy="4857750"/>
          </a:xfrm>
        </p:spPr>
        <p:txBody>
          <a:bodyPr/>
          <a:lstStyle>
            <a:lvl1pPr marL="0" indent="0">
              <a:buNone/>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图片 7" descr="20资源 3"/>
          <p:cNvPicPr>
            <a:picLocks noChangeAspect="1"/>
          </p:cNvPicPr>
          <p:nvPr userDrawn="1"/>
        </p:nvPicPr>
        <p:blipFill>
          <a:blip r:embed="rId10"/>
          <a:stretch>
            <a:fillRect/>
          </a:stretch>
        </p:blipFill>
        <p:spPr>
          <a:xfrm>
            <a:off x="0" y="41910"/>
            <a:ext cx="9698990" cy="6858000"/>
          </a:xfrm>
          <a:prstGeom prst="rect">
            <a:avLst/>
          </a:prstGeom>
        </p:spPr>
      </p:pic>
      <p:sp>
        <p:nvSpPr>
          <p:cNvPr id="2" name="标题 1"/>
          <p:cNvSpPr>
            <a:spLocks noGrp="1"/>
          </p:cNvSpPr>
          <p:nvPr>
            <p:ph type="title" hasCustomPrompt="1"/>
            <p:custDataLst>
              <p:tags r:id="rId1"/>
            </p:custDataLst>
          </p:nvPr>
        </p:nvSpPr>
        <p:spPr>
          <a:xfrm>
            <a:off x="964565" y="195580"/>
            <a:ext cx="7768590" cy="537845"/>
          </a:xfrm>
        </p:spPr>
        <p:txBody>
          <a:bodyPr lIns="90000" tIns="46800" rIns="90000" bIns="46800" anchor="b" anchorCtr="0">
            <a:noAutofit/>
          </a:bodyPr>
          <a:lstStyle>
            <a:lvl1pPr>
              <a:defRPr sz="2800" u="none" strike="noStrike" kern="0" cap="none" spc="0" normalizeH="0">
                <a:solidFill>
                  <a:schemeClr val="tx1">
                    <a:lumMod val="85000"/>
                    <a:lumOff val="15000"/>
                  </a:schemeClr>
                </a:solidFill>
                <a:uFillTx/>
              </a:defRPr>
            </a:lvl1pPr>
          </a:lstStyle>
          <a:p>
            <a:r>
              <a:rPr lang="zh-CN" altLang="en-US" dirty="0"/>
              <a:t>单击此处编辑标题</a:t>
            </a:r>
          </a:p>
        </p:txBody>
      </p:sp>
      <p:sp>
        <p:nvSpPr>
          <p:cNvPr id="4" name="日期占位符 3"/>
          <p:cNvSpPr>
            <a:spLocks noGrp="1"/>
          </p:cNvSpPr>
          <p:nvPr>
            <p:ph type="dt" sz="half" idx="10"/>
            <p:custDataLst>
              <p:tags r:id="rId2"/>
            </p:custDataLst>
          </p:nvPr>
        </p:nvSpPr>
        <p:spPr/>
        <p:txBody>
          <a:bodyPr/>
          <a:lstStyle/>
          <a:p>
            <a:fld id="{760FBDFE-C587-4B4C-A407-44438C67B59E}" type="datetimeFigureOut">
              <a:rPr lang="zh-CN" altLang="en-US" smtClean="0"/>
              <a:t>2024/7/21</a:t>
            </a:fld>
            <a:endParaRPr lang="zh-CN" altLang="en-US"/>
          </a:p>
        </p:txBody>
      </p:sp>
      <p:sp>
        <p:nvSpPr>
          <p:cNvPr id="6" name="灯片编号占位符 5"/>
          <p:cNvSpPr>
            <a:spLocks noGrp="1"/>
          </p:cNvSpPr>
          <p:nvPr>
            <p:ph type="sldNum" sz="quarter" idx="12"/>
            <p:custDataLst>
              <p:tags r:id="rId3"/>
            </p:custDataLst>
          </p:nvPr>
        </p:nvSpPr>
        <p:spPr>
          <a:xfrm>
            <a:off x="8880140" y="6314400"/>
            <a:ext cx="2700000" cy="316800"/>
          </a:xfrm>
        </p:spPr>
        <p:txBody>
          <a:bodyPr/>
          <a:lstStyle/>
          <a:p>
            <a:fld id="{49AE70B2-8BF9-45C0-BB95-33D1B9D3A854}" type="slidenum">
              <a:rPr lang="zh-CN" altLang="en-US" smtClean="0"/>
              <a:t>‹#›</a:t>
            </a:fld>
            <a:endParaRPr lang="zh-CN" altLang="en-US"/>
          </a:p>
        </p:txBody>
      </p:sp>
      <p:sp>
        <p:nvSpPr>
          <p:cNvPr id="10" name="矩形 9"/>
          <p:cNvSpPr/>
          <p:nvPr userDrawn="1">
            <p:custDataLst>
              <p:tags r:id="rId4"/>
            </p:custDataLst>
          </p:nvPr>
        </p:nvSpPr>
        <p:spPr>
          <a:xfrm>
            <a:off x="612140" y="0"/>
            <a:ext cx="207645" cy="465455"/>
          </a:xfrm>
          <a:prstGeom prst="rect">
            <a:avLst/>
          </a:prstGeom>
          <a:solidFill>
            <a:srgbClr val="0042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userDrawn="1"/>
        </p:nvGrpSpPr>
        <p:grpSpPr>
          <a:xfrm>
            <a:off x="1038225" y="470535"/>
            <a:ext cx="10726420" cy="356870"/>
            <a:chOff x="902" y="9881"/>
            <a:chExt cx="16892" cy="562"/>
          </a:xfrm>
        </p:grpSpPr>
        <p:cxnSp>
          <p:nvCxnSpPr>
            <p:cNvPr id="15" name="直线连接符 16"/>
            <p:cNvCxnSpPr/>
            <p:nvPr>
              <p:custDataLst>
                <p:tags r:id="rId7"/>
              </p:custDataLst>
            </p:nvPr>
          </p:nvCxnSpPr>
          <p:spPr>
            <a:xfrm flipH="1">
              <a:off x="902" y="10289"/>
              <a:ext cx="15277" cy="0"/>
            </a:xfrm>
            <a:prstGeom prst="line">
              <a:avLst/>
            </a:prstGeom>
          </p:spPr>
          <p:style>
            <a:lnRef idx="1">
              <a:schemeClr val="dk1"/>
            </a:lnRef>
            <a:fillRef idx="0">
              <a:schemeClr val="dk1"/>
            </a:fillRef>
            <a:effectRef idx="0">
              <a:schemeClr val="dk1"/>
            </a:effectRef>
            <a:fontRef idx="minor">
              <a:schemeClr val="tx1"/>
            </a:fontRef>
          </p:style>
        </p:cxnSp>
        <p:pic>
          <p:nvPicPr>
            <p:cNvPr id="16" name="图片 15" descr="18资源 36"/>
            <p:cNvPicPr>
              <a:picLocks noChangeAspect="1"/>
            </p:cNvPicPr>
            <p:nvPr userDrawn="1">
              <p:custDataLst>
                <p:tags r:id="rId8"/>
              </p:custDataLst>
            </p:nvPr>
          </p:nvPicPr>
          <p:blipFill>
            <a:blip r:embed="rId11"/>
            <a:stretch>
              <a:fillRect/>
            </a:stretch>
          </p:blipFill>
          <p:spPr>
            <a:xfrm>
              <a:off x="16351" y="9881"/>
              <a:ext cx="1443" cy="562"/>
            </a:xfrm>
            <a:prstGeom prst="rect">
              <a:avLst/>
            </a:prstGeom>
          </p:spPr>
        </p:pic>
      </p:grpSp>
      <p:sp>
        <p:nvSpPr>
          <p:cNvPr id="7" name="内容占位符 6"/>
          <p:cNvSpPr>
            <a:spLocks noGrp="1"/>
          </p:cNvSpPr>
          <p:nvPr>
            <p:ph sz="quarter" idx="13"/>
            <p:custDataLst>
              <p:tags r:id="rId5"/>
            </p:custDataLst>
          </p:nvPr>
        </p:nvSpPr>
        <p:spPr>
          <a:xfrm>
            <a:off x="964565" y="1094740"/>
            <a:ext cx="10614660" cy="4857750"/>
          </a:xfrm>
        </p:spPr>
        <p:txBody>
          <a:bodyPr/>
          <a:lstStyle>
            <a:lvl1pPr marL="0" indent="0">
              <a:buNone/>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文本框 2"/>
          <p:cNvSpPr txBox="1"/>
          <p:nvPr userDrawn="1"/>
        </p:nvSpPr>
        <p:spPr>
          <a:xfrm>
            <a:off x="4549140" y="6447790"/>
            <a:ext cx="3183255" cy="198755"/>
          </a:xfrm>
          <a:prstGeom prst="rect">
            <a:avLst/>
          </a:prstGeom>
          <a:noFill/>
        </p:spPr>
        <p:txBody>
          <a:bodyPr wrap="square" rtlCol="0">
            <a:spAutoFit/>
          </a:bodyPr>
          <a:lstStyle/>
          <a:p>
            <a:pPr algn="dist"/>
            <a:r>
              <a:rPr lang="zh-CN" altLang="en-US" sz="700">
                <a:solidFill>
                  <a:schemeClr val="bg1">
                    <a:lumMod val="65000"/>
                  </a:schemeClr>
                </a:solidFill>
                <a:ea typeface="+mj-ea"/>
                <a:cs typeface="+mn-lt"/>
              </a:rPr>
              <a:t>All Rights Reserved - S</a:t>
            </a:r>
            <a:r>
              <a:rPr lang="en-US" altLang="zh-CN" sz="700">
                <a:solidFill>
                  <a:schemeClr val="bg1">
                    <a:lumMod val="65000"/>
                  </a:schemeClr>
                </a:solidFill>
                <a:ea typeface="+mj-ea"/>
                <a:cs typeface="+mn-lt"/>
              </a:rPr>
              <a:t>EMIGHT</a:t>
            </a:r>
            <a:r>
              <a:rPr lang="zh-CN" altLang="en-US" sz="700">
                <a:solidFill>
                  <a:schemeClr val="bg1">
                    <a:lumMod val="65000"/>
                  </a:schemeClr>
                </a:solidFill>
                <a:ea typeface="+mj-ea"/>
                <a:cs typeface="+mn-lt"/>
              </a:rPr>
              <a:t> I</a:t>
            </a:r>
            <a:r>
              <a:rPr lang="en-US" altLang="zh-CN" sz="700">
                <a:solidFill>
                  <a:schemeClr val="bg1">
                    <a:lumMod val="65000"/>
                  </a:schemeClr>
                </a:solidFill>
                <a:ea typeface="+mj-ea"/>
                <a:cs typeface="+mn-lt"/>
              </a:rPr>
              <a:t>NSTRUMENTS</a:t>
            </a:r>
            <a:r>
              <a:rPr lang="zh-CN" altLang="en-US" sz="700">
                <a:solidFill>
                  <a:schemeClr val="bg1">
                    <a:lumMod val="65000"/>
                  </a:schemeClr>
                </a:solidFill>
                <a:ea typeface="+mj-ea"/>
                <a:cs typeface="+mn-lt"/>
              </a:rPr>
              <a:t> C</a:t>
            </a:r>
            <a:r>
              <a:rPr lang="en-US" altLang="zh-CN" sz="700">
                <a:solidFill>
                  <a:schemeClr val="bg1">
                    <a:lumMod val="65000"/>
                  </a:schemeClr>
                </a:solidFill>
                <a:ea typeface="+mj-ea"/>
                <a:cs typeface="+mn-lt"/>
              </a:rPr>
              <a:t>ONFIDENTIAL</a:t>
            </a:r>
          </a:p>
        </p:txBody>
      </p:sp>
      <p:sp>
        <p:nvSpPr>
          <p:cNvPr id="9" name="矩形 8"/>
          <p:cNvSpPr/>
          <p:nvPr userDrawn="1">
            <p:custDataLst>
              <p:tags r:id="rId6"/>
            </p:custDataLst>
          </p:nvPr>
        </p:nvSpPr>
        <p:spPr>
          <a:xfrm>
            <a:off x="635" y="6767830"/>
            <a:ext cx="12191365" cy="90170"/>
          </a:xfrm>
          <a:prstGeom prst="rect">
            <a:avLst/>
          </a:prstGeom>
          <a:solidFill>
            <a:srgbClr val="0042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5_节标题">
    <p:spTree>
      <p:nvGrpSpPr>
        <p:cNvPr id="1" name=""/>
        <p:cNvGrpSpPr/>
        <p:nvPr/>
      </p:nvGrpSpPr>
      <p:grpSpPr>
        <a:xfrm>
          <a:off x="0" y="0"/>
          <a:ext cx="0" cy="0"/>
          <a:chOff x="0" y="0"/>
          <a:chExt cx="0" cy="0"/>
        </a:xfrm>
      </p:grpSpPr>
      <p:pic>
        <p:nvPicPr>
          <p:cNvPr id="8" name="图片 7" descr="20资源 3"/>
          <p:cNvPicPr>
            <a:picLocks noChangeAspect="1"/>
          </p:cNvPicPr>
          <p:nvPr userDrawn="1"/>
        </p:nvPicPr>
        <p:blipFill>
          <a:blip r:embed="rId10"/>
          <a:stretch>
            <a:fillRect/>
          </a:stretch>
        </p:blipFill>
        <p:spPr>
          <a:xfrm>
            <a:off x="0" y="0"/>
            <a:ext cx="9698990" cy="6858000"/>
          </a:xfrm>
          <a:prstGeom prst="rect">
            <a:avLst/>
          </a:prstGeom>
        </p:spPr>
      </p:pic>
      <p:sp>
        <p:nvSpPr>
          <p:cNvPr id="2" name="标题 1"/>
          <p:cNvSpPr>
            <a:spLocks noGrp="1"/>
          </p:cNvSpPr>
          <p:nvPr>
            <p:ph type="title" hasCustomPrompt="1"/>
            <p:custDataLst>
              <p:tags r:id="rId1"/>
            </p:custDataLst>
          </p:nvPr>
        </p:nvSpPr>
        <p:spPr>
          <a:xfrm>
            <a:off x="964565" y="195580"/>
            <a:ext cx="7768590" cy="537845"/>
          </a:xfrm>
        </p:spPr>
        <p:txBody>
          <a:bodyPr lIns="90000" tIns="46800" rIns="90000" bIns="46800" anchor="b" anchorCtr="0">
            <a:noAutofit/>
          </a:bodyPr>
          <a:lstStyle>
            <a:lvl1pPr>
              <a:defRPr sz="2800" u="none" strike="noStrike" kern="0" cap="none" spc="0" normalizeH="0">
                <a:solidFill>
                  <a:schemeClr val="tx1">
                    <a:lumMod val="85000"/>
                    <a:lumOff val="15000"/>
                  </a:schemeClr>
                </a:solidFill>
                <a:uFillTx/>
              </a:defRPr>
            </a:lvl1pPr>
          </a:lstStyle>
          <a:p>
            <a:r>
              <a:rPr lang="zh-CN" altLang="en-US" dirty="0"/>
              <a:t>单击此处编辑标题</a:t>
            </a:r>
          </a:p>
        </p:txBody>
      </p:sp>
      <p:sp>
        <p:nvSpPr>
          <p:cNvPr id="4" name="日期占位符 3"/>
          <p:cNvSpPr>
            <a:spLocks noGrp="1"/>
          </p:cNvSpPr>
          <p:nvPr>
            <p:ph type="dt" sz="half" idx="10"/>
            <p:custDataLst>
              <p:tags r:id="rId2"/>
            </p:custDataLst>
          </p:nvPr>
        </p:nvSpPr>
        <p:spPr/>
        <p:txBody>
          <a:bodyPr/>
          <a:lstStyle/>
          <a:p>
            <a:fld id="{760FBDFE-C587-4B4C-A407-44438C67B59E}" type="datetimeFigureOut">
              <a:rPr lang="zh-CN" altLang="en-US" smtClean="0"/>
              <a:t>2024/7/21</a:t>
            </a:fld>
            <a:endParaRPr lang="zh-CN" altLang="en-US"/>
          </a:p>
        </p:txBody>
      </p:sp>
      <p:sp>
        <p:nvSpPr>
          <p:cNvPr id="5" name="页脚占位符 4"/>
          <p:cNvSpPr>
            <a:spLocks noGrp="1"/>
          </p:cNvSpPr>
          <p:nvPr>
            <p:ph type="ftr" sz="quarter" idx="11"/>
            <p:custDataLst>
              <p:tags r:id="rId3"/>
            </p:custDataLst>
          </p:nvPr>
        </p:nvSpPr>
        <p:spPr/>
        <p:txBody>
          <a:bodyPr/>
          <a:lstStyle/>
          <a:p>
            <a:endParaRPr lang="zh-CN" altLang="en-US"/>
          </a:p>
        </p:txBody>
      </p:sp>
      <p:sp>
        <p:nvSpPr>
          <p:cNvPr id="6" name="灯片编号占位符 5"/>
          <p:cNvSpPr>
            <a:spLocks noGrp="1"/>
          </p:cNvSpPr>
          <p:nvPr>
            <p:ph type="sldNum" sz="quarter" idx="12"/>
            <p:custDataLst>
              <p:tags r:id="rId4"/>
            </p:custDataLst>
          </p:nvPr>
        </p:nvSpPr>
        <p:spPr>
          <a:xfrm>
            <a:off x="8880140" y="6314400"/>
            <a:ext cx="2700000" cy="316800"/>
          </a:xfrm>
        </p:spPr>
        <p:txBody>
          <a:bodyPr/>
          <a:lstStyle/>
          <a:p>
            <a:fld id="{49AE70B2-8BF9-45C0-BB95-33D1B9D3A854}" type="slidenum">
              <a:rPr lang="zh-CN" altLang="en-US" smtClean="0"/>
              <a:t>‹#›</a:t>
            </a:fld>
            <a:endParaRPr lang="zh-CN" altLang="en-US"/>
          </a:p>
        </p:txBody>
      </p:sp>
      <p:sp>
        <p:nvSpPr>
          <p:cNvPr id="10" name="矩形 9"/>
          <p:cNvSpPr/>
          <p:nvPr userDrawn="1">
            <p:custDataLst>
              <p:tags r:id="rId5"/>
            </p:custDataLst>
          </p:nvPr>
        </p:nvSpPr>
        <p:spPr>
          <a:xfrm>
            <a:off x="612140" y="0"/>
            <a:ext cx="207645" cy="465455"/>
          </a:xfrm>
          <a:prstGeom prst="rect">
            <a:avLst/>
          </a:prstGeom>
          <a:solidFill>
            <a:srgbClr val="0042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userDrawn="1"/>
        </p:nvGrpSpPr>
        <p:grpSpPr>
          <a:xfrm>
            <a:off x="1038225" y="470535"/>
            <a:ext cx="10726420" cy="356870"/>
            <a:chOff x="902" y="9881"/>
            <a:chExt cx="16892" cy="562"/>
          </a:xfrm>
        </p:grpSpPr>
        <p:cxnSp>
          <p:nvCxnSpPr>
            <p:cNvPr id="15" name="直线连接符 16"/>
            <p:cNvCxnSpPr/>
            <p:nvPr>
              <p:custDataLst>
                <p:tags r:id="rId7"/>
              </p:custDataLst>
            </p:nvPr>
          </p:nvCxnSpPr>
          <p:spPr>
            <a:xfrm flipH="1">
              <a:off x="902" y="10289"/>
              <a:ext cx="15277" cy="0"/>
            </a:xfrm>
            <a:prstGeom prst="line">
              <a:avLst/>
            </a:prstGeom>
          </p:spPr>
          <p:style>
            <a:lnRef idx="1">
              <a:schemeClr val="dk1"/>
            </a:lnRef>
            <a:fillRef idx="0">
              <a:schemeClr val="dk1"/>
            </a:fillRef>
            <a:effectRef idx="0">
              <a:schemeClr val="dk1"/>
            </a:effectRef>
            <a:fontRef idx="minor">
              <a:schemeClr val="tx1"/>
            </a:fontRef>
          </p:style>
        </p:cxnSp>
        <p:pic>
          <p:nvPicPr>
            <p:cNvPr id="16" name="图片 15" descr="18资源 36"/>
            <p:cNvPicPr>
              <a:picLocks noChangeAspect="1"/>
            </p:cNvPicPr>
            <p:nvPr userDrawn="1">
              <p:custDataLst>
                <p:tags r:id="rId8"/>
              </p:custDataLst>
            </p:nvPr>
          </p:nvPicPr>
          <p:blipFill>
            <a:blip r:embed="rId11"/>
            <a:stretch>
              <a:fillRect/>
            </a:stretch>
          </p:blipFill>
          <p:spPr>
            <a:xfrm>
              <a:off x="16351" y="9881"/>
              <a:ext cx="1443" cy="562"/>
            </a:xfrm>
            <a:prstGeom prst="rect">
              <a:avLst/>
            </a:prstGeom>
          </p:spPr>
        </p:pic>
      </p:grpSp>
      <p:sp>
        <p:nvSpPr>
          <p:cNvPr id="7" name="内容占位符 6"/>
          <p:cNvSpPr>
            <a:spLocks noGrp="1"/>
          </p:cNvSpPr>
          <p:nvPr>
            <p:ph sz="quarter" idx="13"/>
            <p:custDataLst>
              <p:tags r:id="rId6"/>
            </p:custDataLst>
          </p:nvPr>
        </p:nvSpPr>
        <p:spPr>
          <a:xfrm>
            <a:off x="964565" y="1094740"/>
            <a:ext cx="10614660" cy="4857750"/>
          </a:xfrm>
        </p:spPr>
        <p:txBody>
          <a:bodyPr/>
          <a:lstStyle>
            <a:lvl1pPr marL="0" indent="0">
              <a:buNone/>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7_节标题">
    <p:spTree>
      <p:nvGrpSpPr>
        <p:cNvPr id="1" name=""/>
        <p:cNvGrpSpPr/>
        <p:nvPr/>
      </p:nvGrpSpPr>
      <p:grpSpPr>
        <a:xfrm>
          <a:off x="0" y="0"/>
          <a:ext cx="0" cy="0"/>
          <a:chOff x="0" y="0"/>
          <a:chExt cx="0" cy="0"/>
        </a:xfrm>
      </p:grpSpPr>
      <p:pic>
        <p:nvPicPr>
          <p:cNvPr id="8" name="图片 7" descr="20资源 3"/>
          <p:cNvPicPr>
            <a:picLocks noChangeAspect="1"/>
          </p:cNvPicPr>
          <p:nvPr userDrawn="1"/>
        </p:nvPicPr>
        <p:blipFill>
          <a:blip r:embed="rId10"/>
          <a:stretch>
            <a:fillRect/>
          </a:stretch>
        </p:blipFill>
        <p:spPr>
          <a:xfrm>
            <a:off x="0" y="0"/>
            <a:ext cx="9698990" cy="6858000"/>
          </a:xfrm>
          <a:prstGeom prst="rect">
            <a:avLst/>
          </a:prstGeom>
        </p:spPr>
      </p:pic>
      <p:sp>
        <p:nvSpPr>
          <p:cNvPr id="2" name="标题 1"/>
          <p:cNvSpPr>
            <a:spLocks noGrp="1"/>
          </p:cNvSpPr>
          <p:nvPr>
            <p:ph type="title" hasCustomPrompt="1"/>
            <p:custDataLst>
              <p:tags r:id="rId1"/>
            </p:custDataLst>
          </p:nvPr>
        </p:nvSpPr>
        <p:spPr>
          <a:xfrm>
            <a:off x="964565" y="195580"/>
            <a:ext cx="7768590" cy="537845"/>
          </a:xfrm>
        </p:spPr>
        <p:txBody>
          <a:bodyPr lIns="90000" tIns="46800" rIns="90000" bIns="46800" anchor="b" anchorCtr="0">
            <a:noAutofit/>
          </a:bodyPr>
          <a:lstStyle>
            <a:lvl1pPr>
              <a:defRPr sz="2800" u="none" strike="noStrike" kern="0" cap="none" spc="0" normalizeH="0">
                <a:solidFill>
                  <a:schemeClr val="tx1">
                    <a:lumMod val="85000"/>
                    <a:lumOff val="15000"/>
                  </a:schemeClr>
                </a:solidFill>
                <a:uFillTx/>
              </a:defRPr>
            </a:lvl1pPr>
          </a:lstStyle>
          <a:p>
            <a:r>
              <a:rPr lang="zh-CN" altLang="en-US" dirty="0"/>
              <a:t>单击此处编辑标题</a:t>
            </a:r>
          </a:p>
        </p:txBody>
      </p:sp>
      <p:sp>
        <p:nvSpPr>
          <p:cNvPr id="4" name="日期占位符 3"/>
          <p:cNvSpPr>
            <a:spLocks noGrp="1"/>
          </p:cNvSpPr>
          <p:nvPr>
            <p:ph type="dt" sz="half" idx="10"/>
            <p:custDataLst>
              <p:tags r:id="rId2"/>
            </p:custDataLst>
          </p:nvPr>
        </p:nvSpPr>
        <p:spPr/>
        <p:txBody>
          <a:bodyPr/>
          <a:lstStyle/>
          <a:p>
            <a:fld id="{760FBDFE-C587-4B4C-A407-44438C67B59E}" type="datetimeFigureOut">
              <a:rPr lang="zh-CN" altLang="en-US" smtClean="0"/>
              <a:t>2024/7/21</a:t>
            </a:fld>
            <a:endParaRPr lang="zh-CN" altLang="en-US"/>
          </a:p>
        </p:txBody>
      </p:sp>
      <p:sp>
        <p:nvSpPr>
          <p:cNvPr id="5" name="页脚占位符 4"/>
          <p:cNvSpPr>
            <a:spLocks noGrp="1"/>
          </p:cNvSpPr>
          <p:nvPr>
            <p:ph type="ftr" sz="quarter" idx="11"/>
            <p:custDataLst>
              <p:tags r:id="rId3"/>
            </p:custDataLst>
          </p:nvPr>
        </p:nvSpPr>
        <p:spPr>
          <a:xfrm>
            <a:off x="4116070" y="6314440"/>
            <a:ext cx="4022725" cy="316865"/>
          </a:xfrm>
        </p:spPr>
        <p:txBody>
          <a:bodyPr/>
          <a:lstStyle/>
          <a:p>
            <a:r>
              <a:rPr lang="zh-CN" altLang="en-US"/>
              <a:t>页脚区</a:t>
            </a:r>
          </a:p>
        </p:txBody>
      </p:sp>
      <p:sp>
        <p:nvSpPr>
          <p:cNvPr id="6" name="灯片编号占位符 5"/>
          <p:cNvSpPr>
            <a:spLocks noGrp="1"/>
          </p:cNvSpPr>
          <p:nvPr>
            <p:ph type="sldNum" sz="quarter" idx="12"/>
            <p:custDataLst>
              <p:tags r:id="rId4"/>
            </p:custDataLst>
          </p:nvPr>
        </p:nvSpPr>
        <p:spPr>
          <a:xfrm>
            <a:off x="8880140" y="6314400"/>
            <a:ext cx="2700000" cy="316800"/>
          </a:xfrm>
        </p:spPr>
        <p:txBody>
          <a:bodyPr/>
          <a:lstStyle/>
          <a:p>
            <a:fld id="{49AE70B2-8BF9-45C0-BB95-33D1B9D3A854}" type="slidenum">
              <a:rPr lang="zh-CN" altLang="en-US" smtClean="0"/>
              <a:t>‹#›</a:t>
            </a:fld>
            <a:endParaRPr lang="zh-CN" altLang="en-US"/>
          </a:p>
        </p:txBody>
      </p:sp>
      <p:sp>
        <p:nvSpPr>
          <p:cNvPr id="10" name="矩形 9"/>
          <p:cNvSpPr/>
          <p:nvPr userDrawn="1">
            <p:custDataLst>
              <p:tags r:id="rId5"/>
            </p:custDataLst>
          </p:nvPr>
        </p:nvSpPr>
        <p:spPr>
          <a:xfrm>
            <a:off x="612140" y="0"/>
            <a:ext cx="207645" cy="465455"/>
          </a:xfrm>
          <a:prstGeom prst="rect">
            <a:avLst/>
          </a:prstGeom>
          <a:solidFill>
            <a:srgbClr val="0042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userDrawn="1"/>
        </p:nvGrpSpPr>
        <p:grpSpPr>
          <a:xfrm>
            <a:off x="1038225" y="470535"/>
            <a:ext cx="10726420" cy="356870"/>
            <a:chOff x="902" y="9881"/>
            <a:chExt cx="16892" cy="562"/>
          </a:xfrm>
        </p:grpSpPr>
        <p:cxnSp>
          <p:nvCxnSpPr>
            <p:cNvPr id="15" name="直线连接符 16"/>
            <p:cNvCxnSpPr/>
            <p:nvPr>
              <p:custDataLst>
                <p:tags r:id="rId7"/>
              </p:custDataLst>
            </p:nvPr>
          </p:nvCxnSpPr>
          <p:spPr>
            <a:xfrm flipH="1">
              <a:off x="902" y="10289"/>
              <a:ext cx="15277" cy="0"/>
            </a:xfrm>
            <a:prstGeom prst="line">
              <a:avLst/>
            </a:prstGeom>
          </p:spPr>
          <p:style>
            <a:lnRef idx="1">
              <a:schemeClr val="dk1"/>
            </a:lnRef>
            <a:fillRef idx="0">
              <a:schemeClr val="dk1"/>
            </a:fillRef>
            <a:effectRef idx="0">
              <a:schemeClr val="dk1"/>
            </a:effectRef>
            <a:fontRef idx="minor">
              <a:schemeClr val="tx1"/>
            </a:fontRef>
          </p:style>
        </p:cxnSp>
        <p:pic>
          <p:nvPicPr>
            <p:cNvPr id="16" name="图片 15" descr="18资源 36"/>
            <p:cNvPicPr>
              <a:picLocks noChangeAspect="1"/>
            </p:cNvPicPr>
            <p:nvPr userDrawn="1">
              <p:custDataLst>
                <p:tags r:id="rId8"/>
              </p:custDataLst>
            </p:nvPr>
          </p:nvPicPr>
          <p:blipFill>
            <a:blip r:embed="rId11"/>
            <a:stretch>
              <a:fillRect/>
            </a:stretch>
          </p:blipFill>
          <p:spPr>
            <a:xfrm>
              <a:off x="16351" y="9881"/>
              <a:ext cx="1443" cy="562"/>
            </a:xfrm>
            <a:prstGeom prst="rect">
              <a:avLst/>
            </a:prstGeom>
          </p:spPr>
        </p:pic>
      </p:grpSp>
      <p:sp>
        <p:nvSpPr>
          <p:cNvPr id="7" name="内容占位符 6"/>
          <p:cNvSpPr>
            <a:spLocks noGrp="1"/>
          </p:cNvSpPr>
          <p:nvPr>
            <p:ph sz="quarter" idx="13"/>
            <p:custDataLst>
              <p:tags r:id="rId6"/>
            </p:custDataLst>
          </p:nvPr>
        </p:nvSpPr>
        <p:spPr>
          <a:xfrm>
            <a:off x="964565" y="1094740"/>
            <a:ext cx="10614660" cy="4857750"/>
          </a:xfrm>
        </p:spPr>
        <p:txBody>
          <a:bodyPr/>
          <a:lstStyle>
            <a:lvl1pPr marL="0" indent="0">
              <a:buNone/>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1_节标题">
    <p:spTree>
      <p:nvGrpSpPr>
        <p:cNvPr id="1" name=""/>
        <p:cNvGrpSpPr/>
        <p:nvPr/>
      </p:nvGrpSpPr>
      <p:grpSpPr>
        <a:xfrm>
          <a:off x="0" y="0"/>
          <a:ext cx="0" cy="0"/>
          <a:chOff x="0" y="0"/>
          <a:chExt cx="0" cy="0"/>
        </a:xfrm>
      </p:grpSpPr>
      <p:pic>
        <p:nvPicPr>
          <p:cNvPr id="8" name="图片 7" descr="20资源 3"/>
          <p:cNvPicPr>
            <a:picLocks noChangeAspect="1"/>
          </p:cNvPicPr>
          <p:nvPr userDrawn="1"/>
        </p:nvPicPr>
        <p:blipFill>
          <a:blip r:embed="rId13"/>
          <a:stretch>
            <a:fillRect/>
          </a:stretch>
        </p:blipFill>
        <p:spPr>
          <a:xfrm>
            <a:off x="0" y="0"/>
            <a:ext cx="9698990" cy="6858000"/>
          </a:xfrm>
          <a:prstGeom prst="rect">
            <a:avLst/>
          </a:prstGeom>
        </p:spPr>
      </p:pic>
      <p:sp>
        <p:nvSpPr>
          <p:cNvPr id="2" name="标题 1"/>
          <p:cNvSpPr>
            <a:spLocks noGrp="1"/>
          </p:cNvSpPr>
          <p:nvPr>
            <p:ph type="title" hasCustomPrompt="1"/>
            <p:custDataLst>
              <p:tags r:id="rId1"/>
            </p:custDataLst>
          </p:nvPr>
        </p:nvSpPr>
        <p:spPr>
          <a:xfrm>
            <a:off x="964565" y="195580"/>
            <a:ext cx="9741535" cy="534035"/>
          </a:xfrm>
        </p:spPr>
        <p:txBody>
          <a:bodyPr lIns="90000" tIns="46800" rIns="90000" bIns="46800" anchor="b" anchorCtr="0">
            <a:noAutofit/>
          </a:bodyPr>
          <a:lstStyle>
            <a:lvl1pPr>
              <a:defRPr sz="2800" u="none" strike="noStrike" kern="0" cap="none" spc="0" normalizeH="0">
                <a:solidFill>
                  <a:schemeClr val="tx1">
                    <a:lumMod val="85000"/>
                    <a:lumOff val="15000"/>
                  </a:schemeClr>
                </a:solidFill>
                <a:uFillTx/>
              </a:defRPr>
            </a:lvl1pPr>
          </a:lstStyle>
          <a:p>
            <a:r>
              <a:rPr lang="zh-CN" altLang="en-US" dirty="0"/>
              <a:t>单击此处编辑标题</a:t>
            </a:r>
          </a:p>
        </p:txBody>
      </p:sp>
      <p:sp>
        <p:nvSpPr>
          <p:cNvPr id="4" name="日期占位符 3"/>
          <p:cNvSpPr>
            <a:spLocks noGrp="1"/>
          </p:cNvSpPr>
          <p:nvPr>
            <p:ph type="dt" sz="half" idx="10"/>
            <p:custDataLst>
              <p:tags r:id="rId2"/>
            </p:custDataLst>
          </p:nvPr>
        </p:nvSpPr>
        <p:spPr/>
        <p:txBody>
          <a:bodyPr/>
          <a:lstStyle/>
          <a:p>
            <a:fld id="{760FBDFE-C587-4B4C-A407-44438C67B59E}" type="datetimeFigureOut">
              <a:rPr lang="zh-CN" altLang="en-US" smtClean="0"/>
              <a:t>2024/7/21</a:t>
            </a:fld>
            <a:endParaRPr lang="zh-CN" altLang="en-US"/>
          </a:p>
        </p:txBody>
      </p:sp>
      <p:sp>
        <p:nvSpPr>
          <p:cNvPr id="5" name="页脚占位符 4"/>
          <p:cNvSpPr>
            <a:spLocks noGrp="1"/>
          </p:cNvSpPr>
          <p:nvPr>
            <p:ph type="ftr" sz="quarter" idx="11"/>
            <p:custDataLst>
              <p:tags r:id="rId3"/>
            </p:custDataLst>
          </p:nvPr>
        </p:nvSpPr>
        <p:spPr/>
        <p:txBody>
          <a:bodyPr/>
          <a:lstStyle/>
          <a:p>
            <a:endParaRPr lang="zh-CN" altLang="en-US"/>
          </a:p>
        </p:txBody>
      </p:sp>
      <p:sp>
        <p:nvSpPr>
          <p:cNvPr id="6" name="灯片编号占位符 5"/>
          <p:cNvSpPr>
            <a:spLocks noGrp="1"/>
          </p:cNvSpPr>
          <p:nvPr>
            <p:ph type="sldNum" sz="quarter" idx="12"/>
            <p:custDataLst>
              <p:tags r:id="rId4"/>
            </p:custDataLst>
          </p:nvPr>
        </p:nvSpPr>
        <p:spPr>
          <a:xfrm>
            <a:off x="8880140" y="6314400"/>
            <a:ext cx="2700000" cy="316800"/>
          </a:xfrm>
        </p:spPr>
        <p:txBody>
          <a:bodyPr/>
          <a:lstStyle/>
          <a:p>
            <a:fld id="{49AE70B2-8BF9-45C0-BB95-33D1B9D3A854}" type="slidenum">
              <a:rPr lang="zh-CN" altLang="en-US" smtClean="0"/>
              <a:t>‹#›</a:t>
            </a:fld>
            <a:endParaRPr lang="zh-CN" altLang="en-US"/>
          </a:p>
        </p:txBody>
      </p:sp>
      <p:sp>
        <p:nvSpPr>
          <p:cNvPr id="10" name="矩形 9"/>
          <p:cNvSpPr/>
          <p:nvPr userDrawn="1">
            <p:custDataLst>
              <p:tags r:id="rId5"/>
            </p:custDataLst>
          </p:nvPr>
        </p:nvSpPr>
        <p:spPr>
          <a:xfrm>
            <a:off x="612140" y="0"/>
            <a:ext cx="207645" cy="465455"/>
          </a:xfrm>
          <a:prstGeom prst="rect">
            <a:avLst/>
          </a:prstGeom>
          <a:solidFill>
            <a:srgbClr val="0042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userDrawn="1"/>
        </p:nvGrpSpPr>
        <p:grpSpPr>
          <a:xfrm>
            <a:off x="1038225" y="470535"/>
            <a:ext cx="10726420" cy="356870"/>
            <a:chOff x="902" y="9881"/>
            <a:chExt cx="16892" cy="562"/>
          </a:xfrm>
        </p:grpSpPr>
        <p:cxnSp>
          <p:nvCxnSpPr>
            <p:cNvPr id="15" name="直线连接符 16"/>
            <p:cNvCxnSpPr/>
            <p:nvPr>
              <p:custDataLst>
                <p:tags r:id="rId10"/>
              </p:custDataLst>
            </p:nvPr>
          </p:nvCxnSpPr>
          <p:spPr>
            <a:xfrm flipH="1">
              <a:off x="902" y="10289"/>
              <a:ext cx="15277" cy="0"/>
            </a:xfrm>
            <a:prstGeom prst="line">
              <a:avLst/>
            </a:prstGeom>
          </p:spPr>
          <p:style>
            <a:lnRef idx="1">
              <a:schemeClr val="dk1"/>
            </a:lnRef>
            <a:fillRef idx="0">
              <a:schemeClr val="dk1"/>
            </a:fillRef>
            <a:effectRef idx="0">
              <a:schemeClr val="dk1"/>
            </a:effectRef>
            <a:fontRef idx="minor">
              <a:schemeClr val="tx1"/>
            </a:fontRef>
          </p:style>
        </p:cxnSp>
        <p:pic>
          <p:nvPicPr>
            <p:cNvPr id="16" name="图片 15" descr="18资源 36"/>
            <p:cNvPicPr>
              <a:picLocks noChangeAspect="1"/>
            </p:cNvPicPr>
            <p:nvPr userDrawn="1">
              <p:custDataLst>
                <p:tags r:id="rId11"/>
              </p:custDataLst>
            </p:nvPr>
          </p:nvPicPr>
          <p:blipFill>
            <a:blip r:embed="rId14"/>
            <a:stretch>
              <a:fillRect/>
            </a:stretch>
          </p:blipFill>
          <p:spPr>
            <a:xfrm>
              <a:off x="16351" y="9881"/>
              <a:ext cx="1443" cy="562"/>
            </a:xfrm>
            <a:prstGeom prst="rect">
              <a:avLst/>
            </a:prstGeom>
          </p:spPr>
        </p:pic>
      </p:grpSp>
      <p:sp>
        <p:nvSpPr>
          <p:cNvPr id="3" name="图片占位符 2"/>
          <p:cNvSpPr>
            <a:spLocks noGrp="1"/>
          </p:cNvSpPr>
          <p:nvPr>
            <p:ph type="pic" idx="1"/>
            <p:custDataLst>
              <p:tags r:id="rId6"/>
            </p:custDataLst>
          </p:nvPr>
        </p:nvSpPr>
        <p:spPr>
          <a:xfrm>
            <a:off x="1038225" y="1270635"/>
            <a:ext cx="4712970" cy="2103120"/>
          </a:xfrm>
          <a:solidFill>
            <a:schemeClr val="bg1">
              <a:lumMod val="95000"/>
            </a:schemeClr>
          </a:solidFill>
        </p:spPr>
        <p:txBody>
          <a:bodyPr vert="horz" lIns="90000" tIns="46800" rIns="90000" bIns="46800" rtlCol="0">
            <a:normAutofit/>
          </a:bodyPr>
          <a:lstStyle>
            <a:lvl1pPr>
              <a:buNone/>
              <a:defRPr sz="1600"/>
            </a:lvl1pPr>
          </a:lstStyle>
          <a:p>
            <a:pPr lvl="0"/>
            <a:endParaRPr lang="zh-CN" altLang="en-US"/>
          </a:p>
        </p:txBody>
      </p:sp>
      <p:sp>
        <p:nvSpPr>
          <p:cNvPr id="11" name="图片占位符 10"/>
          <p:cNvSpPr>
            <a:spLocks noGrp="1"/>
          </p:cNvSpPr>
          <p:nvPr>
            <p:ph type="pic" idx="13"/>
            <p:custDataLst>
              <p:tags r:id="rId7"/>
            </p:custDataLst>
          </p:nvPr>
        </p:nvSpPr>
        <p:spPr>
          <a:xfrm>
            <a:off x="5993130" y="1270635"/>
            <a:ext cx="4712970" cy="2103120"/>
          </a:xfrm>
          <a:solidFill>
            <a:schemeClr val="bg1">
              <a:lumMod val="95000"/>
            </a:schemeClr>
          </a:solidFill>
        </p:spPr>
        <p:txBody>
          <a:bodyPr vert="horz" lIns="90000" tIns="46800" rIns="90000" bIns="46800" rtlCol="0">
            <a:normAutofit/>
          </a:bodyPr>
          <a:lstStyle>
            <a:lvl1pPr>
              <a:buNone/>
              <a:defRPr sz="1600"/>
            </a:lvl1pPr>
          </a:lstStyle>
          <a:p>
            <a:pPr lvl="0"/>
            <a:endParaRPr lang="zh-CN" altLang="en-US"/>
          </a:p>
        </p:txBody>
      </p:sp>
      <p:sp>
        <p:nvSpPr>
          <p:cNvPr id="12" name="文本占位符 11"/>
          <p:cNvSpPr>
            <a:spLocks noGrp="1"/>
          </p:cNvSpPr>
          <p:nvPr>
            <p:ph type="body" sz="half" idx="14"/>
            <p:custDataLst>
              <p:tags r:id="rId8"/>
            </p:custDataLst>
          </p:nvPr>
        </p:nvSpPr>
        <p:spPr>
          <a:xfrm>
            <a:off x="5993130" y="3588385"/>
            <a:ext cx="4712970" cy="213106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20" name="文本占位符 19"/>
          <p:cNvSpPr>
            <a:spLocks noGrp="1"/>
          </p:cNvSpPr>
          <p:nvPr>
            <p:ph type="body" idx="15" hasCustomPrompt="1"/>
            <p:custDataLst>
              <p:tags r:id="rId9"/>
            </p:custDataLst>
          </p:nvPr>
        </p:nvSpPr>
        <p:spPr>
          <a:xfrm>
            <a:off x="1038225" y="3588385"/>
            <a:ext cx="4712970" cy="2131060"/>
          </a:xfrm>
          <a:prstGeom prst="rect">
            <a:avLst/>
          </a:prstGeom>
        </p:spPr>
        <p:txBody>
          <a:bodyPr vert="horz" lIns="90000" tIns="46800" rIns="90000" bIns="46800" rtlCol="0">
            <a:normAutofit/>
          </a:bodyPr>
          <a:lstStyle/>
          <a:p>
            <a:pPr lvl="0"/>
            <a:endParaRPr lang="zh-CN" alt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tags" Target="../tags/tag194.xml"/><Relationship Id="rId18" Type="http://schemas.openxmlformats.org/officeDocument/2006/relationships/tags" Target="../tags/tag199.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2.xml"/><Relationship Id="rId17" Type="http://schemas.openxmlformats.org/officeDocument/2006/relationships/tags" Target="../tags/tag198.xml"/><Relationship Id="rId2" Type="http://schemas.openxmlformats.org/officeDocument/2006/relationships/slideLayout" Target="../slideLayouts/slideLayout22.xml"/><Relationship Id="rId16" Type="http://schemas.openxmlformats.org/officeDocument/2006/relationships/tags" Target="../tags/tag197.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tags" Target="../tags/tag196.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ags" Target="../tags/tag19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custDataLst>
              <p:tags r:id="rId23"/>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2024/7/21</a:t>
            </a:fld>
            <a:endParaRPr lang="zh-CN" altLang="en-US"/>
          </a:p>
        </p:txBody>
      </p:sp>
      <p:sp>
        <p:nvSpPr>
          <p:cNvPr id="5" name="页脚占位符 4"/>
          <p:cNvSpPr>
            <a:spLocks noGrp="1"/>
          </p:cNvSpPr>
          <p:nvPr>
            <p:ph type="ftr" sz="quarter" idx="3"/>
            <p:custDataLst>
              <p:tags r:id="rId24"/>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5"/>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idx="1"/>
          </p:nvPr>
        </p:nvSpPr>
        <p:spPr>
          <a:xfrm>
            <a:off x="838200" y="1638300"/>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Tree>
    <p:custDataLst>
      <p:tags r:id="rId22"/>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hdr="0" ftr="0" dt="0"/>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2024/7/21</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57.xml"/><Relationship Id="rId1" Type="http://schemas.openxmlformats.org/officeDocument/2006/relationships/tags" Target="../tags/tag256.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6.xml"/><Relationship Id="rId1" Type="http://schemas.openxmlformats.org/officeDocument/2006/relationships/tags" Target="../tags/tag26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71.xml"/></Relationships>
</file>

<file path=ppt/slides/_rels/slide13.xml.rels><?xml version="1.0" encoding="UTF-8" standalone="yes"?>
<Relationships xmlns="http://schemas.openxmlformats.org/package/2006/relationships"><Relationship Id="rId3" Type="http://schemas.openxmlformats.org/officeDocument/2006/relationships/tags" Target="../tags/tag274.xml"/><Relationship Id="rId2" Type="http://schemas.openxmlformats.org/officeDocument/2006/relationships/tags" Target="../tags/tag273.xml"/><Relationship Id="rId1" Type="http://schemas.openxmlformats.org/officeDocument/2006/relationships/tags" Target="../tags/tag272.xml"/><Relationship Id="rId6" Type="http://schemas.openxmlformats.org/officeDocument/2006/relationships/image" Target="../media/image2.png"/><Relationship Id="rId5" Type="http://schemas.openxmlformats.org/officeDocument/2006/relationships/notesSlide" Target="../notesSlides/notesSlide1.xml"/><Relationship Id="rId4"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5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9.xml"/></Relationships>
</file>

<file path=ppt/slides/_rels/slide4.xml.rels><?xml version="1.0" encoding="UTF-8" standalone="yes"?>
<Relationships xmlns="http://schemas.openxmlformats.org/package/2006/relationships"><Relationship Id="rId3" Type="http://schemas.openxmlformats.org/officeDocument/2006/relationships/tags" Target="../tags/tag262.xml"/><Relationship Id="rId2" Type="http://schemas.openxmlformats.org/officeDocument/2006/relationships/tags" Target="../tags/tag261.xml"/><Relationship Id="rId1" Type="http://schemas.openxmlformats.org/officeDocument/2006/relationships/tags" Target="../tags/tag260.xml"/><Relationship Id="rId5" Type="http://schemas.openxmlformats.org/officeDocument/2006/relationships/slideLayout" Target="../slideLayouts/slideLayout6.xml"/><Relationship Id="rId4" Type="http://schemas.openxmlformats.org/officeDocument/2006/relationships/tags" Target="../tags/tag26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6.xml"/><Relationship Id="rId1" Type="http://schemas.openxmlformats.org/officeDocument/2006/relationships/tags" Target="../tags/tag26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6.xml"/><Relationship Id="rId1" Type="http://schemas.openxmlformats.org/officeDocument/2006/relationships/tags" Target="../tags/tag26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6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14"/>
          </p:nvPr>
        </p:nvSpPr>
        <p:spPr>
          <a:xfrm>
            <a:off x="6739255" y="4926965"/>
            <a:ext cx="4367530" cy="508000"/>
          </a:xfrm>
        </p:spPr>
        <p:txBody>
          <a:bodyPr/>
          <a:lstStyle/>
          <a:p>
            <a:r>
              <a:rPr lang="en-US" altLang="zh-CN" dirty="0">
                <a:sym typeface="+mn-ea"/>
              </a:rPr>
              <a:t>2024/7/21</a:t>
            </a:r>
            <a:endParaRPr lang="zh-CN" altLang="en-US" dirty="0"/>
          </a:p>
        </p:txBody>
      </p:sp>
      <p:sp>
        <p:nvSpPr>
          <p:cNvPr id="6" name="文本占位符 5"/>
          <p:cNvSpPr>
            <a:spLocks noGrp="1"/>
          </p:cNvSpPr>
          <p:nvPr>
            <p:ph type="body" sz="quarter" idx="16"/>
          </p:nvPr>
        </p:nvSpPr>
        <p:spPr>
          <a:xfrm>
            <a:off x="5764530" y="3387090"/>
            <a:ext cx="5342255" cy="819785"/>
          </a:xfrm>
        </p:spPr>
        <p:txBody>
          <a:bodyPr/>
          <a:lstStyle/>
          <a:p>
            <a:r>
              <a:rPr lang="zh-CN" altLang="en-US" dirty="0"/>
              <a:t>软件需求说明</a:t>
            </a:r>
          </a:p>
        </p:txBody>
      </p:sp>
      <p:sp>
        <p:nvSpPr>
          <p:cNvPr id="7" name="文本占位符 6"/>
          <p:cNvSpPr>
            <a:spLocks noGrp="1"/>
          </p:cNvSpPr>
          <p:nvPr>
            <p:ph type="body" sz="half" idx="17"/>
          </p:nvPr>
        </p:nvSpPr>
        <p:spPr>
          <a:xfrm>
            <a:off x="3649345" y="2140585"/>
            <a:ext cx="7457440" cy="911225"/>
          </a:xfrm>
        </p:spPr>
        <p:txBody>
          <a:bodyPr/>
          <a:lstStyle/>
          <a:p>
            <a:r>
              <a:rPr lang="en-US" altLang="zh-CN"/>
              <a:t>TEMPLATE</a:t>
            </a:r>
          </a:p>
        </p:txBody>
      </p:sp>
      <p:sp>
        <p:nvSpPr>
          <p:cNvPr id="8" name="文本占位符 7"/>
          <p:cNvSpPr>
            <a:spLocks noGrp="1"/>
          </p:cNvSpPr>
          <p:nvPr>
            <p:ph type="body" sz="half" idx="18"/>
          </p:nvPr>
        </p:nvSpPr>
        <p:spPr>
          <a:xfrm>
            <a:off x="3649345" y="1288415"/>
            <a:ext cx="7457440" cy="806450"/>
          </a:xfrm>
        </p:spPr>
        <p:txBody>
          <a:bodyPr/>
          <a:lstStyle/>
          <a:p>
            <a:r>
              <a:rPr lang="en-US" altLang="zh-CN"/>
              <a:t>PPT</a:t>
            </a:r>
          </a:p>
        </p:txBody>
      </p:sp>
      <p:sp>
        <p:nvSpPr>
          <p:cNvPr id="4" name="灯片编号占位符 3"/>
          <p:cNvSpPr>
            <a:spLocks noGrp="1"/>
          </p:cNvSpPr>
          <p:nvPr>
            <p:ph type="sldNum" sz="quarter" idx="12"/>
          </p:nvPr>
        </p:nvSpPr>
        <p:spPr/>
        <p:txBody>
          <a:bodyPr/>
          <a:lstStyle/>
          <a:p>
            <a:fld id="{49AE70B2-8BF9-45C0-BB95-33D1B9D3A854}" type="slidenum">
              <a:rPr lang="zh-CN" altLang="en-US" smtClean="0"/>
              <a:t>1</a:t>
            </a:fld>
            <a:endParaRPr lang="zh-CN" altLang="en-US"/>
          </a:p>
        </p:txBody>
      </p:sp>
      <p:sp>
        <p:nvSpPr>
          <p:cNvPr id="3" name="文本占位符 4"/>
          <p:cNvSpPr>
            <a:spLocks noGrp="1"/>
          </p:cNvSpPr>
          <p:nvPr>
            <p:custDataLst>
              <p:tags r:id="rId2"/>
            </p:custDataLst>
          </p:nvPr>
        </p:nvSpPr>
        <p:spPr>
          <a:xfrm>
            <a:off x="6739255" y="4418965"/>
            <a:ext cx="4367530" cy="508000"/>
          </a:xfrm>
          <a:prstGeom prst="rect">
            <a:avLst/>
          </a:prstGeom>
        </p:spPr>
        <p:txBody>
          <a:bodyPr vert="horz" lIns="90000" tIns="46800" rIns="90000" bIns="46800" rtlCol="0">
            <a:normAutofit/>
          </a:bodyPr>
          <a:lstStyle>
            <a:lvl1pPr marL="0" indent="0" algn="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bg1"/>
                </a:solidFill>
                <a:uFillTx/>
                <a:latin typeface="+mn-lt"/>
                <a:ea typeface="+mn-ea"/>
                <a:cs typeface="+mn-cs"/>
              </a:defRPr>
            </a:lvl1pPr>
            <a:lvl2pPr marL="457200" indent="0" algn="l"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1600" u="none" strike="noStrike" kern="1200" cap="none" spc="150" normalizeH="0" baseline="0">
                <a:solidFill>
                  <a:schemeClr val="tx1">
                    <a:tint val="75000"/>
                  </a:schemeClr>
                </a:solidFill>
                <a:uFillTx/>
                <a:latin typeface="+mn-lt"/>
                <a:ea typeface="+mn-ea"/>
                <a:cs typeface="+mn-cs"/>
              </a:defRPr>
            </a:lvl2pPr>
            <a:lvl3pPr marL="914400" indent="0" algn="l" defTabSz="914400" rtl="0" eaLnBrk="1" fontAlgn="auto" latinLnBrk="0" hangingPunct="1">
              <a:lnSpc>
                <a:spcPct val="120000"/>
              </a:lnSpc>
              <a:spcBef>
                <a:spcPts val="0"/>
              </a:spcBef>
              <a:spcAft>
                <a:spcPts val="600"/>
              </a:spcAft>
              <a:buFont typeface="Arial" panose="020B0604020202020204" pitchFamily="34" charset="0"/>
              <a:buNone/>
              <a:defRPr sz="1600" u="none" strike="noStrike" kern="1200" cap="none" spc="150" normalizeH="0" baseline="0">
                <a:solidFill>
                  <a:schemeClr val="tx1">
                    <a:tint val="75000"/>
                  </a:schemeClr>
                </a:solidFill>
                <a:uFillTx/>
                <a:latin typeface="+mn-lt"/>
                <a:ea typeface="+mn-ea"/>
                <a:cs typeface="+mn-cs"/>
              </a:defRPr>
            </a:lvl3pPr>
            <a:lvl4pPr marL="1371600" indent="0" algn="l"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tint val="75000"/>
                  </a:schemeClr>
                </a:solidFill>
                <a:uFillTx/>
                <a:latin typeface="+mn-lt"/>
                <a:ea typeface="+mn-ea"/>
                <a:cs typeface="+mn-cs"/>
              </a:defRPr>
            </a:lvl4pPr>
            <a:lvl5pPr marL="1828800" indent="0" algn="l"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tint val="75000"/>
                  </a:schemeClr>
                </a:solidFill>
                <a:uFillTx/>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zh-CN" altLang="en-US" dirty="0"/>
              <a:t>罗骏</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olidFill>
                  <a:schemeClr val="tx1">
                    <a:lumMod val="75000"/>
                    <a:lumOff val="25000"/>
                  </a:schemeClr>
                </a:solidFill>
                <a:latin typeface="微软雅黑" panose="020B0503020204020204" charset="-122"/>
                <a:ea typeface="微软雅黑" panose="020B0503020204020204" charset="-122"/>
                <a:sym typeface="+mn-ea"/>
              </a:rPr>
              <a:t>数据流图</a:t>
            </a:r>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t>10</a:t>
            </a:fld>
            <a:endParaRPr lang="zh-CN" altLang="en-US"/>
          </a:p>
        </p:txBody>
      </p:sp>
      <p:sp>
        <p:nvSpPr>
          <p:cNvPr id="9" name="文本框 8">
            <a:extLst>
              <a:ext uri="{FF2B5EF4-FFF2-40B4-BE49-F238E27FC236}">
                <a16:creationId xmlns:a16="http://schemas.microsoft.com/office/drawing/2014/main" id="{2C58E5C7-A39E-E4D0-98B3-4B3EEEFE2F17}"/>
              </a:ext>
            </a:extLst>
          </p:cNvPr>
          <p:cNvSpPr txBox="1"/>
          <p:nvPr/>
        </p:nvSpPr>
        <p:spPr>
          <a:xfrm>
            <a:off x="1682151" y="1328468"/>
            <a:ext cx="1018227" cy="338554"/>
          </a:xfrm>
          <a:prstGeom prst="rect">
            <a:avLst/>
          </a:prstGeom>
          <a:noFill/>
        </p:spPr>
        <p:txBody>
          <a:bodyPr wrap="none" rtlCol="0">
            <a:spAutoFit/>
          </a:bodyPr>
          <a:lstStyle/>
          <a:p>
            <a:r>
              <a:rPr lang="zh-CN" altLang="en-US" sz="1600" b="1" dirty="0">
                <a:latin typeface="+mj-ea"/>
                <a:ea typeface="+mj-ea"/>
              </a:rPr>
              <a:t>数据流图</a:t>
            </a:r>
          </a:p>
        </p:txBody>
      </p:sp>
      <p:pic>
        <p:nvPicPr>
          <p:cNvPr id="4" name="图片 3">
            <a:extLst>
              <a:ext uri="{FF2B5EF4-FFF2-40B4-BE49-F238E27FC236}">
                <a16:creationId xmlns:a16="http://schemas.microsoft.com/office/drawing/2014/main" id="{F5593C6E-4B9E-3888-C075-D16FF90904F1}"/>
              </a:ext>
            </a:extLst>
          </p:cNvPr>
          <p:cNvPicPr>
            <a:picLocks noChangeAspect="1"/>
          </p:cNvPicPr>
          <p:nvPr/>
        </p:nvPicPr>
        <p:blipFill>
          <a:blip r:embed="rId3"/>
          <a:stretch>
            <a:fillRect/>
          </a:stretch>
        </p:blipFill>
        <p:spPr>
          <a:xfrm>
            <a:off x="2976114" y="1497745"/>
            <a:ext cx="6371726" cy="4638009"/>
          </a:xfrm>
          <a:prstGeom prst="rect">
            <a:avLst/>
          </a:prstGeom>
        </p:spPr>
      </p:pic>
    </p:spTree>
    <p:custDataLst>
      <p:tags r:id="rId1"/>
    </p:custDataLst>
    <p:extLst>
      <p:ext uri="{BB962C8B-B14F-4D97-AF65-F5344CB8AC3E}">
        <p14:creationId xmlns:p14="http://schemas.microsoft.com/office/powerpoint/2010/main" val="3312252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594100" y="3890645"/>
            <a:ext cx="5003800" cy="643255"/>
          </a:xfrm>
        </p:spPr>
        <p:txBody>
          <a:bodyPr>
            <a:normAutofit fontScale="90000"/>
          </a:bodyPr>
          <a:lstStyle/>
          <a:p>
            <a:r>
              <a:rPr lang="zh-CN" altLang="en-US" sz="3800" dirty="0"/>
              <a:t>开发和应用环境</a:t>
            </a:r>
            <a:br>
              <a:rPr lang="en-US" altLang="zh-CN" dirty="0"/>
            </a:br>
            <a:endParaRPr lang="zh-CN" altLang="en-US" dirty="0"/>
          </a:p>
        </p:txBody>
      </p:sp>
      <p:sp>
        <p:nvSpPr>
          <p:cNvPr id="5" name="文本占位符 4"/>
          <p:cNvSpPr>
            <a:spLocks noGrp="1"/>
          </p:cNvSpPr>
          <p:nvPr>
            <p:ph type="body" idx="1"/>
          </p:nvPr>
        </p:nvSpPr>
        <p:spPr>
          <a:xfrm>
            <a:off x="1687195" y="2970530"/>
            <a:ext cx="1941195" cy="1423035"/>
          </a:xfrm>
        </p:spPr>
        <p:txBody>
          <a:bodyPr/>
          <a:lstStyle/>
          <a:p>
            <a:r>
              <a:rPr lang="en-US" altLang="zh-CN" dirty="0"/>
              <a:t>04</a:t>
            </a:r>
          </a:p>
        </p:txBody>
      </p:sp>
      <p:sp>
        <p:nvSpPr>
          <p:cNvPr id="2" name="灯片编号占位符 1"/>
          <p:cNvSpPr>
            <a:spLocks noGrp="1"/>
          </p:cNvSpPr>
          <p:nvPr>
            <p:ph type="sldNum" sz="quarter" idx="12"/>
          </p:nvPr>
        </p:nvSpPr>
        <p:spPr/>
        <p:txBody>
          <a:bodyPr/>
          <a:lstStyle/>
          <a:p>
            <a:fld id="{49AE70B2-8BF9-45C0-BB95-33D1B9D3A854}" type="slidenum">
              <a:rPr lang="zh-CN" altLang="en-US" smtClean="0"/>
              <a:t>11</a:t>
            </a:fld>
            <a:endParaRPr lang="zh-CN" altLang="en-US"/>
          </a:p>
        </p:txBody>
      </p:sp>
    </p:spTree>
    <p:custDataLst>
      <p:tags r:id="rId1"/>
    </p:custDataLst>
    <p:extLst>
      <p:ext uri="{BB962C8B-B14F-4D97-AF65-F5344CB8AC3E}">
        <p14:creationId xmlns:p14="http://schemas.microsoft.com/office/powerpoint/2010/main" val="807802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olidFill>
                  <a:schemeClr val="tx1">
                    <a:lumMod val="75000"/>
                    <a:lumOff val="25000"/>
                  </a:schemeClr>
                </a:solidFill>
                <a:latin typeface="微软雅黑" panose="020B0503020204020204" charset="-122"/>
                <a:ea typeface="微软雅黑" panose="020B0503020204020204" charset="-122"/>
                <a:sym typeface="+mn-ea"/>
              </a:rPr>
              <a:t>开发调试环境</a:t>
            </a:r>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t>12</a:t>
            </a:fld>
            <a:endParaRPr lang="zh-CN" altLang="en-US"/>
          </a:p>
        </p:txBody>
      </p:sp>
      <p:sp>
        <p:nvSpPr>
          <p:cNvPr id="9" name="文本框 8">
            <a:extLst>
              <a:ext uri="{FF2B5EF4-FFF2-40B4-BE49-F238E27FC236}">
                <a16:creationId xmlns:a16="http://schemas.microsoft.com/office/drawing/2014/main" id="{2C58E5C7-A39E-E4D0-98B3-4B3EEEFE2F17}"/>
              </a:ext>
            </a:extLst>
          </p:cNvPr>
          <p:cNvSpPr txBox="1"/>
          <p:nvPr/>
        </p:nvSpPr>
        <p:spPr>
          <a:xfrm>
            <a:off x="1666257" y="1337094"/>
            <a:ext cx="4083297" cy="1077218"/>
          </a:xfrm>
          <a:prstGeom prst="rect">
            <a:avLst/>
          </a:prstGeom>
          <a:noFill/>
        </p:spPr>
        <p:txBody>
          <a:bodyPr wrap="none" rtlCol="0">
            <a:spAutoFit/>
          </a:bodyPr>
          <a:lstStyle/>
          <a:p>
            <a:r>
              <a:rPr lang="zh-CN" altLang="en-US" sz="1600" b="1" dirty="0">
                <a:latin typeface="+mj-ea"/>
                <a:ea typeface="+mj-ea"/>
              </a:rPr>
              <a:t>工具：</a:t>
            </a:r>
            <a:r>
              <a:rPr lang="en-US" altLang="zh-CN" sz="1600" dirty="0" err="1">
                <a:latin typeface="+mj-ea"/>
                <a:ea typeface="+mj-ea"/>
              </a:rPr>
              <a:t>VSCode</a:t>
            </a:r>
            <a:r>
              <a:rPr lang="en-US" altLang="zh-CN" sz="1600" dirty="0">
                <a:latin typeface="+mj-ea"/>
                <a:ea typeface="+mj-ea"/>
              </a:rPr>
              <a:t>, </a:t>
            </a:r>
            <a:r>
              <a:rPr lang="en-US" altLang="zh-CN" sz="1600" dirty="0" err="1">
                <a:latin typeface="+mj-ea"/>
                <a:ea typeface="+mj-ea"/>
              </a:rPr>
              <a:t>Pycharm</a:t>
            </a:r>
            <a:endParaRPr lang="en-US" altLang="zh-CN" sz="1600" dirty="0">
              <a:latin typeface="+mj-ea"/>
              <a:ea typeface="+mj-ea"/>
            </a:endParaRPr>
          </a:p>
          <a:p>
            <a:r>
              <a:rPr lang="zh-CN" altLang="en-US" sz="1600" b="1" dirty="0">
                <a:latin typeface="+mj-ea"/>
                <a:ea typeface="+mj-ea"/>
              </a:rPr>
              <a:t>辅助工具：</a:t>
            </a:r>
            <a:r>
              <a:rPr lang="en-US" altLang="zh-CN" sz="1600" dirty="0">
                <a:latin typeface="+mj-ea"/>
                <a:ea typeface="+mj-ea"/>
              </a:rPr>
              <a:t>inspect, </a:t>
            </a:r>
            <a:r>
              <a:rPr lang="en-US" altLang="zh-CN" sz="1600" dirty="0" err="1">
                <a:latin typeface="+mj-ea"/>
                <a:ea typeface="+mj-ea"/>
              </a:rPr>
              <a:t>ViewWizard</a:t>
            </a:r>
            <a:endParaRPr lang="en-US" altLang="zh-CN" sz="1600" dirty="0">
              <a:latin typeface="+mj-ea"/>
              <a:ea typeface="+mj-ea"/>
            </a:endParaRPr>
          </a:p>
          <a:p>
            <a:r>
              <a:rPr lang="zh-CN" altLang="en-US" sz="1600" b="1" dirty="0">
                <a:latin typeface="+mj-ea"/>
                <a:ea typeface="+mj-ea"/>
              </a:rPr>
              <a:t>第三方库：</a:t>
            </a:r>
            <a:r>
              <a:rPr lang="en-US" altLang="zh-CN" sz="1600" dirty="0" err="1">
                <a:latin typeface="+mj-ea"/>
                <a:ea typeface="+mj-ea"/>
              </a:rPr>
              <a:t>tkinter</a:t>
            </a:r>
            <a:r>
              <a:rPr lang="en-US" altLang="zh-CN" sz="1600" dirty="0">
                <a:latin typeface="+mj-ea"/>
                <a:ea typeface="+mj-ea"/>
              </a:rPr>
              <a:t>, </a:t>
            </a:r>
            <a:r>
              <a:rPr lang="en-US" altLang="zh-CN" sz="1600" dirty="0" err="1">
                <a:latin typeface="+mj-ea"/>
                <a:ea typeface="+mj-ea"/>
              </a:rPr>
              <a:t>pywinauto</a:t>
            </a:r>
            <a:r>
              <a:rPr lang="en-US" altLang="zh-CN" sz="1600" dirty="0">
                <a:latin typeface="+mj-ea"/>
                <a:ea typeface="+mj-ea"/>
              </a:rPr>
              <a:t>, </a:t>
            </a:r>
            <a:r>
              <a:rPr lang="en-US" altLang="zh-CN" sz="1600" dirty="0" err="1">
                <a:latin typeface="+mj-ea"/>
                <a:ea typeface="+mj-ea"/>
              </a:rPr>
              <a:t>pyautogui</a:t>
            </a:r>
            <a:endParaRPr lang="en-US" altLang="zh-CN" sz="1600" dirty="0">
              <a:latin typeface="+mj-ea"/>
              <a:ea typeface="+mj-ea"/>
            </a:endParaRPr>
          </a:p>
          <a:p>
            <a:r>
              <a:rPr lang="zh-CN" altLang="en-US" sz="1600" b="1" dirty="0">
                <a:latin typeface="+mj-ea"/>
                <a:ea typeface="+mj-ea"/>
              </a:rPr>
              <a:t>环境：</a:t>
            </a:r>
            <a:r>
              <a:rPr lang="en-US" altLang="zh-CN" sz="1600" dirty="0">
                <a:latin typeface="+mj-ea"/>
                <a:ea typeface="+mj-ea"/>
              </a:rPr>
              <a:t>python3.11</a:t>
            </a:r>
            <a:endParaRPr lang="zh-CN" altLang="en-US" sz="1600" dirty="0">
              <a:latin typeface="+mj-ea"/>
              <a:ea typeface="+mj-ea"/>
            </a:endParaRPr>
          </a:p>
        </p:txBody>
      </p:sp>
    </p:spTree>
    <p:custDataLst>
      <p:tags r:id="rId1"/>
    </p:custDataLst>
    <p:extLst>
      <p:ext uri="{BB962C8B-B14F-4D97-AF65-F5344CB8AC3E}">
        <p14:creationId xmlns:p14="http://schemas.microsoft.com/office/powerpoint/2010/main" val="4042188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t>13</a:t>
            </a:fld>
            <a:endParaRPr lang="zh-CN" altLang="en-US"/>
          </a:p>
        </p:txBody>
      </p:sp>
      <p:pic>
        <p:nvPicPr>
          <p:cNvPr id="4" name="图片 3" descr="18资源 35"/>
          <p:cNvPicPr>
            <a:picLocks noChangeAspect="1"/>
          </p:cNvPicPr>
          <p:nvPr>
            <p:custDataLst>
              <p:tags r:id="rId2"/>
            </p:custDataLst>
          </p:nvPr>
        </p:nvPicPr>
        <p:blipFill>
          <a:blip r:embed="rId6"/>
          <a:stretch>
            <a:fillRect/>
          </a:stretch>
        </p:blipFill>
        <p:spPr>
          <a:xfrm>
            <a:off x="506730" y="338455"/>
            <a:ext cx="1098550" cy="429260"/>
          </a:xfrm>
          <a:prstGeom prst="rect">
            <a:avLst/>
          </a:prstGeom>
        </p:spPr>
      </p:pic>
      <p:sp>
        <p:nvSpPr>
          <p:cNvPr id="6" name="文本框 5"/>
          <p:cNvSpPr txBox="1"/>
          <p:nvPr>
            <p:custDataLst>
              <p:tags r:id="rId3"/>
            </p:custDataLst>
          </p:nvPr>
        </p:nvSpPr>
        <p:spPr>
          <a:xfrm>
            <a:off x="1764030" y="2604135"/>
            <a:ext cx="5273040" cy="1387475"/>
          </a:xfrm>
          <a:prstGeom prst="rect">
            <a:avLst/>
          </a:prstGeom>
          <a:noFill/>
        </p:spPr>
        <p:txBody>
          <a:bodyPr wrap="square" rtlCol="0">
            <a:noAutofit/>
          </a:bodyPr>
          <a:lstStyle/>
          <a:p>
            <a:pPr algn="l"/>
            <a:r>
              <a:rPr sz="6600" b="1" kern="100" dirty="0">
                <a:solidFill>
                  <a:prstClr val="white"/>
                </a:solidFill>
                <a:latin typeface="微软雅黑" panose="020B0503020204020204" charset="-122"/>
                <a:ea typeface="微软雅黑" panose="020B0503020204020204" charset="-122"/>
                <a:cs typeface="Times New Roman" panose="02020603050405020304" pitchFamily="18" charset="0"/>
                <a:sym typeface="+mn-ea"/>
              </a:rPr>
              <a:t>T</a:t>
            </a:r>
            <a:r>
              <a:rPr lang="en-US" sz="6600" b="1" kern="100" dirty="0">
                <a:solidFill>
                  <a:prstClr val="white"/>
                </a:solidFill>
                <a:latin typeface="微软雅黑" panose="020B0503020204020204" charset="-122"/>
                <a:ea typeface="微软雅黑" panose="020B0503020204020204" charset="-122"/>
                <a:cs typeface="Times New Roman" panose="02020603050405020304" pitchFamily="18" charset="0"/>
                <a:sym typeface="+mn-ea"/>
              </a:rPr>
              <a:t>hank You</a:t>
            </a:r>
            <a:r>
              <a:rPr lang="zh-CN" altLang="en-US" sz="6600" b="1" kern="100" dirty="0">
                <a:solidFill>
                  <a:prstClr val="white"/>
                </a:solidFill>
                <a:latin typeface="微软雅黑" panose="020B0503020204020204" charset="-122"/>
                <a:ea typeface="微软雅黑" panose="020B0503020204020204" charset="-122"/>
                <a:cs typeface="Times New Roman" panose="02020603050405020304" pitchFamily="18" charset="0"/>
                <a:sym typeface="+mn-ea"/>
              </a:rPr>
              <a:t>！</a:t>
            </a:r>
            <a:endParaRPr lang="en-US" altLang="zh-CN" sz="6600" b="1" kern="100" dirty="0">
              <a:solidFill>
                <a:prstClr val="white"/>
              </a:solidFill>
              <a:latin typeface="微软雅黑" panose="020B0503020204020204" charset="-122"/>
              <a:ea typeface="微软雅黑" panose="020B0503020204020204" charset="-122"/>
              <a:cs typeface="Times New Roman" panose="02020603050405020304" pitchFamily="18" charset="0"/>
              <a:sym typeface="+mn-ea"/>
            </a:endParaRPr>
          </a:p>
          <a:p>
            <a:pPr algn="l"/>
            <a:r>
              <a:rPr lang="zh-CN" altLang="en-US" sz="3600" b="1" kern="100" dirty="0">
                <a:solidFill>
                  <a:prstClr val="white"/>
                </a:solidFill>
                <a:latin typeface="微软雅黑" panose="020B0503020204020204" charset="-122"/>
                <a:ea typeface="微软雅黑" panose="020B0503020204020204" charset="-122"/>
                <a:cs typeface="Times New Roman" panose="02020603050405020304" pitchFamily="18" charset="0"/>
                <a:sym typeface="+mn-ea"/>
              </a:rPr>
              <a:t>请批评指正</a:t>
            </a:r>
            <a:r>
              <a:rPr lang="en-US" sz="3600" b="1" kern="100" dirty="0">
                <a:solidFill>
                  <a:prstClr val="white"/>
                </a:solidFill>
                <a:latin typeface="微软雅黑" panose="020B0503020204020204" charset="-122"/>
                <a:ea typeface="微软雅黑" panose="020B0503020204020204" charset="-122"/>
                <a:cs typeface="Times New Roman" panose="02020603050405020304" pitchFamily="18" charset="0"/>
                <a:sym typeface="+mn-ea"/>
              </a:rPr>
              <a:t>  </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5500370" y="2536825"/>
            <a:ext cx="5254625" cy="1569720"/>
          </a:xfrm>
        </p:spPr>
        <p:txBody>
          <a:bodyPr>
            <a:noAutofit/>
          </a:bodyPr>
          <a:lstStyle/>
          <a:p>
            <a:pPr marL="457200" indent="-457200">
              <a:buFont typeface="+mj-lt"/>
              <a:buAutoNum type="arabicPeriod"/>
            </a:pPr>
            <a:r>
              <a:rPr lang="zh-CN" altLang="en-US" sz="2300" b="1" kern="0" spc="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需求简介</a:t>
            </a:r>
          </a:p>
          <a:p>
            <a:pPr marL="457200" indent="-457200">
              <a:buFont typeface="+mj-lt"/>
              <a:buAutoNum type="arabicPeriod"/>
            </a:pPr>
            <a:r>
              <a:rPr lang="zh-CN" altLang="en-US" sz="2300" b="1" kern="0" spc="0" dirty="0">
                <a:solidFill>
                  <a:schemeClr val="tx1">
                    <a:lumMod val="75000"/>
                    <a:lumOff val="25000"/>
                  </a:schemeClr>
                </a:solidFill>
                <a:latin typeface="微软雅黑" panose="020B0503020204020204" charset="-122"/>
                <a:ea typeface="微软雅黑" panose="020B0503020204020204" charset="-122"/>
                <a:sym typeface="+mn-ea"/>
              </a:rPr>
              <a:t>总体结构</a:t>
            </a:r>
            <a:endParaRPr lang="en-US" altLang="zh-CN" sz="2300" b="1" kern="0" spc="0" dirty="0">
              <a:solidFill>
                <a:schemeClr val="tx1">
                  <a:lumMod val="75000"/>
                  <a:lumOff val="25000"/>
                </a:schemeClr>
              </a:solidFill>
              <a:latin typeface="微软雅黑" panose="020B0503020204020204" charset="-122"/>
              <a:ea typeface="微软雅黑" panose="020B0503020204020204" charset="-122"/>
              <a:sym typeface="+mn-ea"/>
            </a:endParaRPr>
          </a:p>
          <a:p>
            <a:pPr marL="457200" indent="-457200">
              <a:buFont typeface="+mj-lt"/>
              <a:buAutoNum type="arabicPeriod"/>
            </a:pPr>
            <a:r>
              <a:rPr lang="zh-CN" altLang="en-US" sz="2300" b="1" kern="0" spc="0" dirty="0">
                <a:solidFill>
                  <a:schemeClr val="tx1">
                    <a:lumMod val="75000"/>
                    <a:lumOff val="25000"/>
                  </a:schemeClr>
                </a:solidFill>
                <a:latin typeface="微软雅黑" panose="020B0503020204020204" charset="-122"/>
                <a:ea typeface="微软雅黑" panose="020B0503020204020204" charset="-122"/>
                <a:sym typeface="+mn-ea"/>
              </a:rPr>
              <a:t>模块设计</a:t>
            </a:r>
            <a:endParaRPr lang="en-US" altLang="zh-CN" sz="2300" b="1" kern="0" spc="0" dirty="0">
              <a:solidFill>
                <a:schemeClr val="tx1">
                  <a:lumMod val="75000"/>
                  <a:lumOff val="25000"/>
                </a:schemeClr>
              </a:solidFill>
              <a:latin typeface="微软雅黑" panose="020B0503020204020204" charset="-122"/>
              <a:ea typeface="微软雅黑" panose="020B0503020204020204" charset="-122"/>
              <a:sym typeface="+mn-ea"/>
            </a:endParaRPr>
          </a:p>
          <a:p>
            <a:pPr marL="457200" indent="-457200">
              <a:buFont typeface="+mj-lt"/>
              <a:buAutoNum type="arabicPeriod"/>
            </a:pPr>
            <a:endParaRPr lang="en-US" altLang="zh-CN" sz="2300" b="1" kern="0" spc="0" dirty="0">
              <a:solidFill>
                <a:srgbClr val="004286"/>
              </a:solidFill>
            </a:endParaRPr>
          </a:p>
          <a:p>
            <a:pPr marL="0" indent="0">
              <a:buNone/>
            </a:pPr>
            <a:endParaRPr lang="en-US" altLang="zh-CN" sz="2300" b="1" kern="0" spc="0" dirty="0">
              <a:solidFill>
                <a:srgbClr val="004286"/>
              </a:solidFill>
            </a:endParaRPr>
          </a:p>
          <a:p>
            <a:endParaRPr lang="en-US" altLang="zh-CN" sz="2000" b="1" kern="0" spc="0" dirty="0">
              <a:solidFill>
                <a:srgbClr val="004286"/>
              </a:solidFill>
            </a:endParaRPr>
          </a:p>
        </p:txBody>
      </p:sp>
      <p:sp>
        <p:nvSpPr>
          <p:cNvPr id="2" name="灯片编号占位符 1"/>
          <p:cNvSpPr>
            <a:spLocks noGrp="1"/>
          </p:cNvSpPr>
          <p:nvPr>
            <p:ph type="sldNum" sz="quarter" idx="12"/>
          </p:nvPr>
        </p:nvSpPr>
        <p:spPr/>
        <p:txBody>
          <a:bodyPr/>
          <a:lstStyle/>
          <a:p>
            <a:fld id="{49AE70B2-8BF9-45C0-BB95-33D1B9D3A854}" type="slidenum">
              <a:rPr lang="zh-CN" altLang="en-US" smtClean="0"/>
              <a:t>2</a:t>
            </a:fld>
            <a:endParaRPr lang="zh-CN" altLang="en-US"/>
          </a:p>
        </p:txBody>
      </p:sp>
      <p:sp>
        <p:nvSpPr>
          <p:cNvPr id="6" name="文本框 5"/>
          <p:cNvSpPr txBox="1"/>
          <p:nvPr/>
        </p:nvSpPr>
        <p:spPr>
          <a:xfrm>
            <a:off x="2033270" y="3587115"/>
            <a:ext cx="4064000" cy="368300"/>
          </a:xfrm>
          <a:prstGeom prst="rect">
            <a:avLst/>
          </a:prstGeom>
          <a:noFill/>
        </p:spPr>
        <p:txBody>
          <a:bodyPr wrap="square" rtlCol="0">
            <a:spAutoFit/>
          </a:bodyPr>
          <a:lstStyle/>
          <a:p>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355975" y="3804285"/>
            <a:ext cx="4215130" cy="683260"/>
          </a:xfrm>
        </p:spPr>
        <p:txBody>
          <a:bodyPr>
            <a:normAutofit/>
          </a:bodyPr>
          <a:lstStyle/>
          <a:p>
            <a:r>
              <a:rPr lang="zh-CN" altLang="en-US" dirty="0">
                <a:sym typeface="+mn-ea"/>
              </a:rPr>
              <a:t>需求简介</a:t>
            </a:r>
          </a:p>
        </p:txBody>
      </p:sp>
      <p:sp>
        <p:nvSpPr>
          <p:cNvPr id="5" name="文本占位符 4"/>
          <p:cNvSpPr>
            <a:spLocks noGrp="1"/>
          </p:cNvSpPr>
          <p:nvPr>
            <p:ph type="body" idx="1"/>
          </p:nvPr>
        </p:nvSpPr>
        <p:spPr>
          <a:xfrm>
            <a:off x="1687195" y="2970530"/>
            <a:ext cx="1941195" cy="1423035"/>
          </a:xfrm>
        </p:spPr>
        <p:txBody>
          <a:bodyPr/>
          <a:lstStyle/>
          <a:p>
            <a:r>
              <a:rPr lang="en-US" altLang="zh-CN"/>
              <a:t>01</a:t>
            </a:r>
          </a:p>
        </p:txBody>
      </p:sp>
      <p:sp>
        <p:nvSpPr>
          <p:cNvPr id="2" name="灯片编号占位符 1"/>
          <p:cNvSpPr>
            <a:spLocks noGrp="1"/>
          </p:cNvSpPr>
          <p:nvPr>
            <p:ph type="sldNum" sz="quarter" idx="12"/>
          </p:nvPr>
        </p:nvSpPr>
        <p:spPr/>
        <p:txBody>
          <a:bodyPr/>
          <a:lstStyle/>
          <a:p>
            <a:fld id="{49AE70B2-8BF9-45C0-BB95-33D1B9D3A854}" type="slidenum">
              <a:rPr lang="zh-CN" altLang="en-US" smtClean="0"/>
              <a:t>3</a:t>
            </a:fld>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olidFill>
                  <a:schemeClr val="tx1">
                    <a:lumMod val="75000"/>
                    <a:lumOff val="25000"/>
                  </a:schemeClr>
                </a:solidFill>
                <a:latin typeface="微软雅黑" panose="020B0503020204020204" charset="-122"/>
                <a:ea typeface="微软雅黑" panose="020B0503020204020204" charset="-122"/>
                <a:sym typeface="+mn-ea"/>
              </a:rPr>
              <a:t>需求简介</a:t>
            </a:r>
            <a:endParaRPr lang="zh-CN" altLang="en-US" dirty="0"/>
          </a:p>
        </p:txBody>
      </p:sp>
      <p:grpSp>
        <p:nvGrpSpPr>
          <p:cNvPr id="5" name="组合 4"/>
          <p:cNvGrpSpPr/>
          <p:nvPr/>
        </p:nvGrpSpPr>
        <p:grpSpPr>
          <a:xfrm>
            <a:off x="964565" y="1802765"/>
            <a:ext cx="7003415" cy="2924510"/>
            <a:chOff x="1911" y="2839"/>
            <a:chExt cx="11029" cy="2501"/>
          </a:xfrm>
        </p:grpSpPr>
        <p:sp>
          <p:nvSpPr>
            <p:cNvPr id="13" name="文本框 12"/>
            <p:cNvSpPr txBox="1"/>
            <p:nvPr>
              <p:custDataLst>
                <p:tags r:id="rId2"/>
              </p:custDataLst>
            </p:nvPr>
          </p:nvSpPr>
          <p:spPr>
            <a:xfrm>
              <a:off x="1911" y="2839"/>
              <a:ext cx="1888" cy="734"/>
            </a:xfrm>
            <a:prstGeom prst="rect">
              <a:avLst/>
            </a:prstGeom>
            <a:noFill/>
          </p:spPr>
          <p:txBody>
            <a:bodyPr wrap="none" rtlCol="0">
              <a:noAutofit/>
            </a:bodyPr>
            <a:lstStyle/>
            <a:p>
              <a:pPr algn="l"/>
              <a:r>
                <a:rPr lang="zh-CN" altLang="en-US" sz="16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产品信息</a:t>
              </a:r>
              <a:endParaRPr lang="en-US" altLang="zh-CN" sz="16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algn="l"/>
              <a:r>
                <a:rPr lang="en-US" altLang="zh-CN"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endParaRPr lang="zh-CN" altLang="en-US"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a:p>
              <a:endParaRPr lang="zh-CN" altLang="en-US" sz="2000" dirty="0">
                <a:latin typeface="微软雅黑" panose="020B0503020204020204" charset="-122"/>
                <a:ea typeface="微软雅黑" panose="020B0503020204020204" charset="-122"/>
              </a:endParaRPr>
            </a:p>
          </p:txBody>
        </p:sp>
        <p:sp>
          <p:nvSpPr>
            <p:cNvPr id="14" name="文本框 13"/>
            <p:cNvSpPr txBox="1"/>
            <p:nvPr>
              <p:custDataLst>
                <p:tags r:id="rId3"/>
              </p:custDataLst>
            </p:nvPr>
          </p:nvSpPr>
          <p:spPr>
            <a:xfrm>
              <a:off x="3313" y="3174"/>
              <a:ext cx="9627" cy="869"/>
            </a:xfrm>
            <a:prstGeom prst="rect">
              <a:avLst/>
            </a:prstGeom>
            <a:noFill/>
          </p:spPr>
          <p:txBody>
            <a:bodyPr wrap="square" rtlCol="0">
              <a:spAutoFit/>
            </a:bodyPr>
            <a:lstStyle/>
            <a:p>
              <a:r>
                <a:rPr lang="zh-CN" altLang="en-US" sz="1200" dirty="0">
                  <a:latin typeface="微软雅黑" panose="020B0503020204020204" charset="-122"/>
                  <a:ea typeface="微软雅黑" panose="020B0503020204020204" charset="-122"/>
                </a:rPr>
                <a:t>产品名称：</a:t>
              </a:r>
              <a:r>
                <a:rPr lang="en-US" altLang="zh-CN" sz="1200" dirty="0" err="1">
                  <a:latin typeface="微软雅黑" panose="020B0503020204020204" charset="-122"/>
                  <a:ea typeface="微软雅黑" panose="020B0503020204020204" charset="-122"/>
                </a:rPr>
                <a:t>SimpleFordotNET_Reactor</a:t>
              </a:r>
              <a:endParaRPr lang="en-US" altLang="zh-CN" sz="1200" dirty="0">
                <a:latin typeface="微软雅黑" panose="020B0503020204020204" charset="-122"/>
                <a:ea typeface="微软雅黑" panose="020B0503020204020204" charset="-122"/>
              </a:endParaRPr>
            </a:p>
            <a:p>
              <a:r>
                <a:rPr lang="zh-CN" altLang="en-US" sz="1200" dirty="0">
                  <a:latin typeface="微软雅黑" panose="020B0503020204020204" charset="-122"/>
                  <a:ea typeface="微软雅黑" panose="020B0503020204020204" charset="-122"/>
                </a:rPr>
                <a:t>产品功能：简化工作流程，省去对流程繁琐的操作，便于开发人员节省时间，对于日常</a:t>
              </a:r>
              <a:r>
                <a:rPr lang="en-US" altLang="zh-CN" sz="1200" dirty="0">
                  <a:latin typeface="微软雅黑" panose="020B0503020204020204" charset="-122"/>
                  <a:ea typeface="微软雅黑" panose="020B0503020204020204" charset="-122"/>
                </a:rPr>
                <a:t>          </a:t>
              </a:r>
              <a:r>
                <a:rPr lang="zh-CN" altLang="en-US" sz="1200" dirty="0">
                  <a:latin typeface="微软雅黑" panose="020B0503020204020204" charset="-122"/>
                  <a:ea typeface="微软雅黑" panose="020B0503020204020204" charset="-122"/>
                </a:rPr>
                <a:t>使用软件</a:t>
              </a:r>
              <a:r>
                <a:rPr lang="en-US" altLang="zh-CN" sz="1200" dirty="0" err="1">
                  <a:latin typeface="微软雅黑" panose="020B0503020204020204" charset="-122"/>
                  <a:ea typeface="微软雅黑" panose="020B0503020204020204" charset="-122"/>
                </a:rPr>
                <a:t>dotNET_Reactor</a:t>
              </a:r>
              <a:r>
                <a:rPr lang="zh-CN" altLang="en-US" sz="1200" dirty="0">
                  <a:latin typeface="微软雅黑" panose="020B0503020204020204" charset="-122"/>
                  <a:ea typeface="微软雅黑" panose="020B0503020204020204" charset="-122"/>
                </a:rPr>
                <a:t>的简化操作，工作人员只需对所需处理的文件进行选取即可自动化进行加密的操作，加密后的文件自动覆盖原文件</a:t>
              </a:r>
              <a:endParaRPr lang="en-US" altLang="zh-CN" sz="1200" dirty="0">
                <a:latin typeface="微软雅黑" panose="020B0503020204020204" charset="-122"/>
                <a:ea typeface="微软雅黑" panose="020B0503020204020204" charset="-122"/>
              </a:endParaRPr>
            </a:p>
            <a:p>
              <a:r>
                <a:rPr lang="en-US" altLang="zh-CN" sz="1200" dirty="0">
                  <a:latin typeface="微软雅黑" panose="020B0503020204020204" charset="-122"/>
                  <a:ea typeface="微软雅黑" panose="020B0503020204020204" charset="-122"/>
                </a:rPr>
                <a:t>   </a:t>
              </a:r>
              <a:endParaRPr lang="zh-CN" altLang="en-US" sz="1200" dirty="0">
                <a:latin typeface="微软雅黑" panose="020B0503020204020204" charset="-122"/>
                <a:ea typeface="微软雅黑" panose="020B0503020204020204" charset="-122"/>
              </a:endParaRPr>
            </a:p>
          </p:txBody>
        </p:sp>
        <p:sp>
          <p:nvSpPr>
            <p:cNvPr id="15" name="文本框 14"/>
            <p:cNvSpPr txBox="1"/>
            <p:nvPr>
              <p:custDataLst>
                <p:tags r:id="rId4"/>
              </p:custDataLst>
            </p:nvPr>
          </p:nvSpPr>
          <p:spPr>
            <a:xfrm>
              <a:off x="1911" y="4740"/>
              <a:ext cx="6981" cy="600"/>
            </a:xfrm>
            <a:prstGeom prst="rect">
              <a:avLst/>
            </a:prstGeom>
            <a:noFill/>
          </p:spPr>
          <p:txBody>
            <a:bodyPr wrap="square" rtlCol="0">
              <a:spAutoFit/>
            </a:bodyPr>
            <a:lstStyle/>
            <a:p>
              <a:pPr algn="l">
                <a:lnSpc>
                  <a:spcPct val="130000"/>
                </a:lnSpc>
                <a:spcBef>
                  <a:spcPct val="0"/>
                </a:spcBef>
              </a:pPr>
              <a:endParaRPr lang="en-US" altLang="zh-CN" sz="1600" b="1" dirty="0">
                <a:solidFill>
                  <a:schemeClr val="bg1">
                    <a:lumMod val="50000"/>
                  </a:schemeClr>
                </a:solidFill>
                <a:latin typeface="微软雅黑" panose="020B0503020204020204" charset="-122"/>
                <a:ea typeface="微软雅黑" panose="020B0503020204020204" charset="-122"/>
                <a:cs typeface="微软雅黑" panose="020B0503020204020204" charset="-122"/>
              </a:endParaRPr>
            </a:p>
          </p:txBody>
        </p:sp>
      </p:grpSp>
      <p:sp>
        <p:nvSpPr>
          <p:cNvPr id="6" name="灯片编号占位符 5"/>
          <p:cNvSpPr>
            <a:spLocks noGrp="1"/>
          </p:cNvSpPr>
          <p:nvPr>
            <p:ph type="sldNum" sz="quarter" idx="12"/>
          </p:nvPr>
        </p:nvSpPr>
        <p:spPr/>
        <p:txBody>
          <a:bodyPr/>
          <a:lstStyle/>
          <a:p>
            <a:fld id="{49AE70B2-8BF9-45C0-BB95-33D1B9D3A854}" type="slidenum">
              <a:rPr lang="zh-CN" altLang="en-US" smtClean="0"/>
              <a:t>4</a:t>
            </a:fld>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594100" y="3890645"/>
            <a:ext cx="5003800" cy="643255"/>
          </a:xfrm>
        </p:spPr>
        <p:txBody>
          <a:bodyPr>
            <a:normAutofit/>
          </a:bodyPr>
          <a:lstStyle/>
          <a:p>
            <a:r>
              <a:rPr lang="zh-CN" altLang="en-US" sz="3400" dirty="0">
                <a:latin typeface="微软雅黑" panose="020B0503020204020204" charset="-122"/>
                <a:ea typeface="微软雅黑" panose="020B0503020204020204" charset="-122"/>
                <a:sym typeface="+mn-ea"/>
              </a:rPr>
              <a:t>总体结构</a:t>
            </a:r>
            <a:endParaRPr lang="zh-CN" altLang="en-US" dirty="0"/>
          </a:p>
        </p:txBody>
      </p:sp>
      <p:sp>
        <p:nvSpPr>
          <p:cNvPr id="5" name="文本占位符 4"/>
          <p:cNvSpPr>
            <a:spLocks noGrp="1"/>
          </p:cNvSpPr>
          <p:nvPr>
            <p:ph type="body" idx="1"/>
          </p:nvPr>
        </p:nvSpPr>
        <p:spPr>
          <a:xfrm>
            <a:off x="1687195" y="2970530"/>
            <a:ext cx="1941195" cy="1423035"/>
          </a:xfrm>
        </p:spPr>
        <p:txBody>
          <a:bodyPr/>
          <a:lstStyle/>
          <a:p>
            <a:r>
              <a:rPr lang="en-US" altLang="zh-CN"/>
              <a:t>02</a:t>
            </a:r>
          </a:p>
        </p:txBody>
      </p:sp>
      <p:sp>
        <p:nvSpPr>
          <p:cNvPr id="2" name="灯片编号占位符 1"/>
          <p:cNvSpPr>
            <a:spLocks noGrp="1"/>
          </p:cNvSpPr>
          <p:nvPr>
            <p:ph type="sldNum" sz="quarter" idx="12"/>
          </p:nvPr>
        </p:nvSpPr>
        <p:spPr/>
        <p:txBody>
          <a:bodyPr/>
          <a:lstStyle/>
          <a:p>
            <a:fld id="{49AE70B2-8BF9-45C0-BB95-33D1B9D3A854}" type="slidenum">
              <a:rPr lang="zh-CN" altLang="en-US" smtClean="0"/>
              <a:t>5</a:t>
            </a:fld>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olidFill>
                  <a:schemeClr val="tx1">
                    <a:lumMod val="75000"/>
                    <a:lumOff val="25000"/>
                  </a:schemeClr>
                </a:solidFill>
                <a:latin typeface="微软雅黑" panose="020B0503020204020204" charset="-122"/>
                <a:ea typeface="微软雅黑" panose="020B0503020204020204" charset="-122"/>
                <a:sym typeface="+mn-ea"/>
              </a:rPr>
              <a:t>软件总体架构</a:t>
            </a:r>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t>6</a:t>
            </a:fld>
            <a:endParaRPr lang="zh-CN" altLang="en-US"/>
          </a:p>
        </p:txBody>
      </p:sp>
      <p:pic>
        <p:nvPicPr>
          <p:cNvPr id="4" name="图片 3">
            <a:extLst>
              <a:ext uri="{FF2B5EF4-FFF2-40B4-BE49-F238E27FC236}">
                <a16:creationId xmlns:a16="http://schemas.microsoft.com/office/drawing/2014/main" id="{6776DB70-5515-7FFC-26D0-86B04850B8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6235" y="911163"/>
            <a:ext cx="7305886" cy="3721222"/>
          </a:xfrm>
          <a:prstGeom prst="rect">
            <a:avLst/>
          </a:prstGeom>
        </p:spPr>
      </p:pic>
    </p:spTree>
    <p:custDataLst>
      <p:tags r:id="rId1"/>
    </p:custDataLst>
    <p:extLst>
      <p:ext uri="{BB962C8B-B14F-4D97-AF65-F5344CB8AC3E}">
        <p14:creationId xmlns:p14="http://schemas.microsoft.com/office/powerpoint/2010/main" val="1524652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594100" y="3890645"/>
            <a:ext cx="5003800" cy="643255"/>
          </a:xfrm>
        </p:spPr>
        <p:txBody>
          <a:bodyPr>
            <a:normAutofit fontScale="90000"/>
          </a:bodyPr>
          <a:lstStyle/>
          <a:p>
            <a:r>
              <a:rPr lang="zh-CN" altLang="en-US" sz="3800" dirty="0"/>
              <a:t>模块设计</a:t>
            </a:r>
            <a:br>
              <a:rPr lang="en-US" altLang="zh-CN" dirty="0"/>
            </a:br>
            <a:endParaRPr lang="zh-CN" altLang="en-US" dirty="0"/>
          </a:p>
        </p:txBody>
      </p:sp>
      <p:sp>
        <p:nvSpPr>
          <p:cNvPr id="5" name="文本占位符 4"/>
          <p:cNvSpPr>
            <a:spLocks noGrp="1"/>
          </p:cNvSpPr>
          <p:nvPr>
            <p:ph type="body" idx="1"/>
          </p:nvPr>
        </p:nvSpPr>
        <p:spPr>
          <a:xfrm>
            <a:off x="1687195" y="2970530"/>
            <a:ext cx="1941195" cy="1423035"/>
          </a:xfrm>
        </p:spPr>
        <p:txBody>
          <a:bodyPr/>
          <a:lstStyle/>
          <a:p>
            <a:r>
              <a:rPr lang="en-US" altLang="zh-CN" dirty="0"/>
              <a:t>03</a:t>
            </a:r>
          </a:p>
        </p:txBody>
      </p:sp>
      <p:sp>
        <p:nvSpPr>
          <p:cNvPr id="2" name="灯片编号占位符 1"/>
          <p:cNvSpPr>
            <a:spLocks noGrp="1"/>
          </p:cNvSpPr>
          <p:nvPr>
            <p:ph type="sldNum" sz="quarter" idx="12"/>
          </p:nvPr>
        </p:nvSpPr>
        <p:spPr/>
        <p:txBody>
          <a:bodyPr/>
          <a:lstStyle/>
          <a:p>
            <a:fld id="{49AE70B2-8BF9-45C0-BB95-33D1B9D3A854}" type="slidenum">
              <a:rPr lang="zh-CN" altLang="en-US" smtClean="0"/>
              <a:t>7</a:t>
            </a:fld>
            <a:endParaRPr lang="zh-CN" altLang="en-US"/>
          </a:p>
        </p:txBody>
      </p:sp>
    </p:spTree>
    <p:custDataLst>
      <p:tags r:id="rId1"/>
    </p:custDataLst>
    <p:extLst>
      <p:ext uri="{BB962C8B-B14F-4D97-AF65-F5344CB8AC3E}">
        <p14:creationId xmlns:p14="http://schemas.microsoft.com/office/powerpoint/2010/main" val="196052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solidFill>
                  <a:schemeClr val="tx1">
                    <a:lumMod val="75000"/>
                    <a:lumOff val="25000"/>
                  </a:schemeClr>
                </a:solidFill>
                <a:latin typeface="微软雅黑" panose="020B0503020204020204" charset="-122"/>
                <a:ea typeface="微软雅黑" panose="020B0503020204020204" charset="-122"/>
                <a:sym typeface="+mn-ea"/>
              </a:rPr>
              <a:t>UI</a:t>
            </a:r>
            <a:r>
              <a:rPr lang="zh-CN" altLang="en-US" dirty="0">
                <a:solidFill>
                  <a:schemeClr val="tx1">
                    <a:lumMod val="75000"/>
                    <a:lumOff val="25000"/>
                  </a:schemeClr>
                </a:solidFill>
                <a:latin typeface="微软雅黑" panose="020B0503020204020204" charset="-122"/>
                <a:ea typeface="微软雅黑" panose="020B0503020204020204" charset="-122"/>
                <a:sym typeface="+mn-ea"/>
              </a:rPr>
              <a:t>设计</a:t>
            </a:r>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t>8</a:t>
            </a:fld>
            <a:endParaRPr lang="zh-CN" altLang="en-US"/>
          </a:p>
        </p:txBody>
      </p:sp>
      <p:pic>
        <p:nvPicPr>
          <p:cNvPr id="5" name="图片 4">
            <a:extLst>
              <a:ext uri="{FF2B5EF4-FFF2-40B4-BE49-F238E27FC236}">
                <a16:creationId xmlns:a16="http://schemas.microsoft.com/office/drawing/2014/main" id="{642A0631-C4D5-6614-33C3-BA4324B608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4717" y="1751992"/>
            <a:ext cx="6845423" cy="3354015"/>
          </a:xfrm>
          <a:prstGeom prst="rect">
            <a:avLst/>
          </a:prstGeom>
        </p:spPr>
      </p:pic>
      <p:sp>
        <p:nvSpPr>
          <p:cNvPr id="9" name="文本框 8">
            <a:extLst>
              <a:ext uri="{FF2B5EF4-FFF2-40B4-BE49-F238E27FC236}">
                <a16:creationId xmlns:a16="http://schemas.microsoft.com/office/drawing/2014/main" id="{2C58E5C7-A39E-E4D0-98B3-4B3EEEFE2F17}"/>
              </a:ext>
            </a:extLst>
          </p:cNvPr>
          <p:cNvSpPr txBox="1"/>
          <p:nvPr/>
        </p:nvSpPr>
        <p:spPr>
          <a:xfrm>
            <a:off x="1682151" y="1328468"/>
            <a:ext cx="822661" cy="338554"/>
          </a:xfrm>
          <a:prstGeom prst="rect">
            <a:avLst/>
          </a:prstGeom>
          <a:noFill/>
        </p:spPr>
        <p:txBody>
          <a:bodyPr wrap="none" rtlCol="0">
            <a:spAutoFit/>
          </a:bodyPr>
          <a:lstStyle/>
          <a:p>
            <a:r>
              <a:rPr lang="en-US" altLang="zh-CN" sz="1600" b="1" dirty="0">
                <a:latin typeface="+mj-ea"/>
                <a:ea typeface="+mj-ea"/>
              </a:rPr>
              <a:t>UI</a:t>
            </a:r>
            <a:r>
              <a:rPr lang="zh-CN" altLang="en-US" sz="1600" b="1" dirty="0">
                <a:latin typeface="+mj-ea"/>
                <a:ea typeface="+mj-ea"/>
              </a:rPr>
              <a:t>设计</a:t>
            </a:r>
          </a:p>
        </p:txBody>
      </p:sp>
    </p:spTree>
    <p:custDataLst>
      <p:tags r:id="rId1"/>
    </p:custDataLst>
    <p:extLst>
      <p:ext uri="{BB962C8B-B14F-4D97-AF65-F5344CB8AC3E}">
        <p14:creationId xmlns:p14="http://schemas.microsoft.com/office/powerpoint/2010/main" val="3527505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olidFill>
                  <a:schemeClr val="tx1">
                    <a:lumMod val="75000"/>
                    <a:lumOff val="25000"/>
                  </a:schemeClr>
                </a:solidFill>
                <a:latin typeface="微软雅黑" panose="020B0503020204020204" charset="-122"/>
                <a:ea typeface="微软雅黑" panose="020B0503020204020204" charset="-122"/>
                <a:sym typeface="+mn-ea"/>
              </a:rPr>
              <a:t>模块功能</a:t>
            </a:r>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t>9</a:t>
            </a:fld>
            <a:endParaRPr lang="zh-CN" altLang="en-US"/>
          </a:p>
        </p:txBody>
      </p:sp>
      <p:sp>
        <p:nvSpPr>
          <p:cNvPr id="9" name="文本框 8">
            <a:extLst>
              <a:ext uri="{FF2B5EF4-FFF2-40B4-BE49-F238E27FC236}">
                <a16:creationId xmlns:a16="http://schemas.microsoft.com/office/drawing/2014/main" id="{2C58E5C7-A39E-E4D0-98B3-4B3EEEFE2F17}"/>
              </a:ext>
            </a:extLst>
          </p:cNvPr>
          <p:cNvSpPr txBox="1"/>
          <p:nvPr/>
        </p:nvSpPr>
        <p:spPr>
          <a:xfrm>
            <a:off x="1682151" y="1328468"/>
            <a:ext cx="9306074" cy="1323439"/>
          </a:xfrm>
          <a:prstGeom prst="rect">
            <a:avLst/>
          </a:prstGeom>
          <a:noFill/>
        </p:spPr>
        <p:txBody>
          <a:bodyPr wrap="none" rtlCol="0">
            <a:spAutoFit/>
          </a:bodyPr>
          <a:lstStyle/>
          <a:p>
            <a:r>
              <a:rPr lang="zh-CN" altLang="en-US" sz="1600" b="1" dirty="0">
                <a:latin typeface="+mj-ea"/>
                <a:ea typeface="+mj-ea"/>
              </a:rPr>
              <a:t>模块功能</a:t>
            </a:r>
            <a:endParaRPr lang="en-US" altLang="zh-CN" sz="1600" b="1" dirty="0">
              <a:latin typeface="+mj-ea"/>
              <a:ea typeface="+mj-ea"/>
            </a:endParaRPr>
          </a:p>
          <a:p>
            <a:r>
              <a:rPr lang="en-US" altLang="zh-CN" sz="1600" b="1" dirty="0">
                <a:latin typeface="+mj-ea"/>
                <a:ea typeface="+mj-ea"/>
              </a:rPr>
              <a:t>	</a:t>
            </a:r>
            <a:r>
              <a:rPr lang="zh-CN" altLang="en-US" sz="1600" dirty="0">
                <a:latin typeface="+mj-ea"/>
                <a:ea typeface="+mj-ea"/>
              </a:rPr>
              <a:t>选择源文件夹和目标文件夹</a:t>
            </a:r>
            <a:endParaRPr lang="en-US" altLang="zh-CN" sz="1600" dirty="0">
              <a:latin typeface="+mj-ea"/>
              <a:ea typeface="+mj-ea"/>
            </a:endParaRPr>
          </a:p>
          <a:p>
            <a:r>
              <a:rPr lang="en-US" altLang="zh-CN" sz="1600" dirty="0">
                <a:latin typeface="+mj-ea"/>
                <a:ea typeface="+mj-ea"/>
              </a:rPr>
              <a:t>	</a:t>
            </a:r>
            <a:r>
              <a:rPr lang="zh-CN" altLang="en-US" sz="1600" dirty="0">
                <a:latin typeface="+mj-ea"/>
                <a:ea typeface="+mj-ea"/>
              </a:rPr>
              <a:t>选择源文件的文件将其复制到目标文件夹</a:t>
            </a:r>
            <a:endParaRPr lang="en-US" altLang="zh-CN" sz="1600" dirty="0">
              <a:latin typeface="+mj-ea"/>
              <a:ea typeface="+mj-ea"/>
            </a:endParaRPr>
          </a:p>
          <a:p>
            <a:r>
              <a:rPr lang="en-US" altLang="zh-CN" sz="1600" dirty="0">
                <a:latin typeface="+mj-ea"/>
                <a:ea typeface="+mj-ea"/>
              </a:rPr>
              <a:t>	</a:t>
            </a:r>
            <a:r>
              <a:rPr lang="zh-CN" altLang="en-US" sz="1600" dirty="0">
                <a:latin typeface="+mj-ea"/>
                <a:ea typeface="+mj-ea"/>
              </a:rPr>
              <a:t>目标文件夹的</a:t>
            </a:r>
            <a:r>
              <a:rPr lang="en-US" altLang="zh-CN" sz="1600" dirty="0">
                <a:latin typeface="+mj-ea"/>
                <a:ea typeface="+mj-ea"/>
              </a:rPr>
              <a:t>.exe</a:t>
            </a:r>
            <a:r>
              <a:rPr lang="zh-CN" altLang="en-US" sz="1600" dirty="0">
                <a:latin typeface="+mj-ea"/>
                <a:ea typeface="+mj-ea"/>
              </a:rPr>
              <a:t>文件和</a:t>
            </a:r>
            <a:r>
              <a:rPr lang="en-US" altLang="zh-CN" sz="1600" dirty="0">
                <a:latin typeface="+mj-ea"/>
                <a:ea typeface="+mj-ea"/>
              </a:rPr>
              <a:t>.</a:t>
            </a:r>
            <a:r>
              <a:rPr lang="en-US" altLang="zh-CN" sz="1600" dirty="0" err="1">
                <a:latin typeface="+mj-ea"/>
                <a:ea typeface="+mj-ea"/>
              </a:rPr>
              <a:t>dll</a:t>
            </a:r>
            <a:r>
              <a:rPr lang="zh-CN" altLang="en-US" sz="1600" dirty="0">
                <a:latin typeface="+mj-ea"/>
                <a:ea typeface="+mj-ea"/>
              </a:rPr>
              <a:t>文件在后台在</a:t>
            </a:r>
            <a:r>
              <a:rPr lang="en-US" altLang="zh-CN" sz="1600" dirty="0" err="1">
                <a:latin typeface="微软雅黑" panose="020B0503020204020204" charset="-122"/>
                <a:ea typeface="微软雅黑" panose="020B0503020204020204" charset="-122"/>
              </a:rPr>
              <a:t>dotNET_Reactor</a:t>
            </a:r>
            <a:r>
              <a:rPr lang="zh-CN" altLang="en-US" sz="1600" dirty="0">
                <a:latin typeface="微软雅黑" panose="020B0503020204020204" charset="-122"/>
                <a:ea typeface="微软雅黑" panose="020B0503020204020204" charset="-122"/>
              </a:rPr>
              <a:t>应用中自动化的完成文件的处理</a:t>
            </a:r>
            <a:endParaRPr lang="en-US" altLang="zh-CN" sz="1600" dirty="0">
              <a:latin typeface="微软雅黑" panose="020B0503020204020204" charset="-122"/>
              <a:ea typeface="微软雅黑" panose="020B0503020204020204" charset="-122"/>
            </a:endParaRPr>
          </a:p>
          <a:p>
            <a:r>
              <a:rPr lang="en-US" altLang="zh-CN" sz="1600"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重新生成的文件覆盖未处理的文件</a:t>
            </a:r>
            <a:endParaRPr lang="en-US" altLang="zh-CN" sz="1600" dirty="0">
              <a:latin typeface="+mj-ea"/>
              <a:ea typeface="+mj-ea"/>
            </a:endParaRPr>
          </a:p>
        </p:txBody>
      </p:sp>
    </p:spTree>
    <p:custDataLst>
      <p:tags r:id="rId1"/>
    </p:custDataLst>
    <p:extLst>
      <p:ext uri="{BB962C8B-B14F-4D97-AF65-F5344CB8AC3E}">
        <p14:creationId xmlns:p14="http://schemas.microsoft.com/office/powerpoint/2010/main" val="19994886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4128bd7f-976b-4f5d-8b17-43afc90cd6c3"/>
  <p:tag name="COMMONDATA" val="eyJoZGlkIjoiNWQzYjUzMGUyNjBmYmZjN2ZkMTljMzkxMDVjM2ZiNTQ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
</p:tagLst>
</file>

<file path=ppt/tags/tag1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
</p:tagLst>
</file>

<file path=ppt/tags/tag1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
</p:tagLst>
</file>

<file path=ppt/tags/tag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4.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5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6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6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7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28070"/>
</p:tagLst>
</file>

<file path=ppt/tags/tag2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
  <p:tag name="KSO_WM_TEMPLATE_CATEGORY" val="custom"/>
  <p:tag name="KSO_WM_TEMPLATE_INDEX" val="20205081"/>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
  <p:tag name="KSO_WM_TEMPLATE_CATEGORY" val="custom"/>
  <p:tag name="KSO_WM_TEMPLATE_INDEX" val="20205081"/>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
  <p:tag name="KSO_WM_TEMPLATE_CATEGORY" val="custom"/>
  <p:tag name="KSO_WM_TEMPLATE_INDEX" val="20205081"/>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
  <p:tag name="KSO_WM_TEMPLATE_CATEGORY" val="custom"/>
  <p:tag name="KSO_WM_TEMPLATE_INDEX" val="20205081"/>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
  <p:tag name="KSO_WM_TEMPLATE_CATEGORY" val="custom"/>
  <p:tag name="KSO_WM_TEMPLATE_INDEX" val="20205081"/>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
  <p:tag name="KSO_WM_TEMPLATE_CATEGORY" val="custom"/>
  <p:tag name="KSO_WM_TEMPLATE_INDEX" val="20205081"/>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211</Words>
  <Application>Microsoft Office PowerPoint</Application>
  <PresentationFormat>宽屏</PresentationFormat>
  <Paragraphs>54</Paragraphs>
  <Slides>13</Slides>
  <Notes>1</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13</vt:i4>
      </vt:variant>
    </vt:vector>
  </HeadingPairs>
  <TitlesOfParts>
    <vt:vector size="19" baseType="lpstr">
      <vt:lpstr>微软雅黑</vt:lpstr>
      <vt:lpstr>Arial</vt:lpstr>
      <vt:lpstr>Calibri</vt:lpstr>
      <vt:lpstr>Wingdings</vt:lpstr>
      <vt:lpstr>Office 主题​​</vt:lpstr>
      <vt:lpstr>自定义设计方案</vt:lpstr>
      <vt:lpstr>PowerPoint 演示文稿</vt:lpstr>
      <vt:lpstr>PowerPoint 演示文稿</vt:lpstr>
      <vt:lpstr>需求简介</vt:lpstr>
      <vt:lpstr>需求简介</vt:lpstr>
      <vt:lpstr>总体结构</vt:lpstr>
      <vt:lpstr>软件总体架构</vt:lpstr>
      <vt:lpstr>模块设计 </vt:lpstr>
      <vt:lpstr>UI设计</vt:lpstr>
      <vt:lpstr>模块功能</vt:lpstr>
      <vt:lpstr>数据流图</vt:lpstr>
      <vt:lpstr>开发和应用环境 </vt:lpstr>
      <vt:lpstr>开发调试环境</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罗骏</cp:lastModifiedBy>
  <cp:revision>238</cp:revision>
  <dcterms:created xsi:type="dcterms:W3CDTF">2019-06-19T02:08:00Z</dcterms:created>
  <dcterms:modified xsi:type="dcterms:W3CDTF">2024-07-21T10:24:13Z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DA9B1E617456416396E850AD2033EEA2_13</vt:lpwstr>
  </property>
</Properties>
</file>