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B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92F74-F857-41E7-8038-BE099B3177A4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E9208-4CCE-4CC8-9C9D-72A6F57E63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426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1B6E8F-D63E-4267-9D52-13A3BDAED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AF9A7A-99D2-4748-BD01-5A5D0DF5D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64138C-36A9-4D55-836F-7C914803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CAEC-AF6D-417F-8224-4795C86AB0F3}" type="datetime1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0B8855-6242-4593-BA34-DB908434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sz="1800"/>
            </a:lvl1pPr>
          </a:lstStyle>
          <a:p>
            <a:r>
              <a:rPr lang="hu-HU" dirty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Készítők: </a:t>
            </a:r>
            <a:r>
              <a:rPr lang="hu-HU" dirty="0" err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Ackermann</a:t>
            </a:r>
            <a:r>
              <a:rPr lang="hu-HU" dirty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Roland; </a:t>
            </a:r>
            <a:r>
              <a:rPr lang="hu-HU" dirty="0" err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Blümmel</a:t>
            </a:r>
            <a:r>
              <a:rPr lang="hu-HU" dirty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Zétény; Csizmazia Máté</a:t>
            </a:r>
          </a:p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9A3927-39DC-4991-BB1B-5A070584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82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0BD5FA-C2FA-435A-9170-EA267EEA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E65F714-7CAD-45F4-A05B-699B4CBC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C16B4E-0980-4A9F-A960-47F2B545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B875-1C56-4A4F-8033-8682D13A5428}" type="datetime1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A4D36F-8637-4DA1-8D8E-10880AC9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3EEA24-585B-4CB1-98F6-A2D31616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87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18AAC4A-BDBF-425C-8589-E68761B74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1C857B0-FAF0-4C36-A46D-DACB521A5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A42FF6-F7D9-42B3-93B4-1C55AE70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9931-41FA-4541-AED0-7EC8E95663B2}" type="datetime1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4DDA59-A000-4D3D-A9A4-05FE6A79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7BBBBB-A562-47B6-9E99-44A51E6A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91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1C2FA3-FB02-4C59-A721-81FBEB2F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8103CF-4D20-490D-ABC4-8969CF11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AE54-CE03-4F4B-B247-13C39EB486EB}" type="datetime1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9899EA-2DFC-4576-961C-4D18D201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>
              <a:defRPr sz="1800"/>
            </a:lvl1pPr>
          </a:lstStyle>
          <a:p>
            <a:r>
              <a:rPr lang="hu-HU" dirty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Készítők: </a:t>
            </a:r>
            <a:r>
              <a:rPr lang="hu-HU" dirty="0" err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Ackermann</a:t>
            </a:r>
            <a:r>
              <a:rPr lang="hu-HU" dirty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Roland; </a:t>
            </a:r>
            <a:r>
              <a:rPr lang="hu-HU" dirty="0" err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Blümmel</a:t>
            </a:r>
            <a:r>
              <a:rPr lang="hu-HU" dirty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Zétény; Csizmazia Máté</a:t>
            </a:r>
          </a:p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D2E45F-C25D-4AA2-BFCE-2AB299EC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6">
            <a:extLst>
              <a:ext uri="{FF2B5EF4-FFF2-40B4-BE49-F238E27FC236}">
                <a16:creationId xmlns:a16="http://schemas.microsoft.com/office/drawing/2014/main" id="{05462A5B-3935-46B8-AB76-39C4E129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0703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BD2C0D-4D9F-4E87-ACB6-949A1376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F4F249B-8345-4429-BF03-EB76D24CA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53317E-114C-4926-B9BF-FF3D612D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497E-5DEC-49B9-B5D2-69EAAB44C620}" type="datetime1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CB34C1-1A4F-472E-B9E2-C344E727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14CA3E-C1DD-4F9C-952C-572926EE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151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2DF878-4CA3-4D61-BDAE-817A04F5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38CF97-2051-45B0-B910-4CC125167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C83E4A-A0CE-44DB-8A4D-080B66605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13B918-62BB-4B5A-87D8-DE9FCA45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8623-05FF-4366-A621-2F32CEDD9DCB}" type="datetime1">
              <a:rPr lang="hu-HU" smtClean="0"/>
              <a:t>2021.12.06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27DBE6D-3D3A-4C55-8FB8-27F6A4CF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20FCDFA-1D5A-4522-9F5A-CE4AE3F2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27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BC0E5-3ED1-45DF-94D3-6F265BFA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654EA1-7C3B-4FEA-BB19-EBCF9359E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B94CC11-BBDE-4A47-B6C8-77B9B0854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0EB5A0B-3717-4B6A-AB81-EDF659B8A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CBE38DE-2A77-4356-A96C-2C5CED92C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7447953-8174-4527-AC4D-2650DF3A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87A-2BE9-466C-8EB3-A8F1281DF2B0}" type="datetime1">
              <a:rPr lang="hu-HU" smtClean="0"/>
              <a:t>2021.12.06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1EE4C3F-66C5-44A4-BBB0-110B8515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C9EFF8D-DAFB-47BE-8861-C777803F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11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54EB95-E67B-4811-9B1E-A4088B47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A78D55B-4633-4D21-B621-EA83C0F3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94DB-1222-4194-A751-EA465C8C55B5}" type="datetime1">
              <a:rPr lang="hu-HU" smtClean="0"/>
              <a:t>2021.12.06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6C29B84-A821-4C8F-B485-4C2F1E13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5486F0C-DDE1-42D1-A040-7D684567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92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BB74E32-A9BF-47FE-BC11-F4EB631D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FB1-B247-49EF-9297-CC3DBE2353EA}" type="datetime1">
              <a:rPr lang="hu-HU" smtClean="0"/>
              <a:t>2021.12.06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C02C271-8DBF-483E-B0C2-A7CF4F93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F95DC0-1143-489F-A60F-F4F90BB6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11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73397E-4A2D-42EC-9212-71EFBF53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C86C59-41F6-4CFA-8105-F0161D99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718D245-5D1C-4380-8AD6-9705821A9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41F0BD7-AFDD-4C2F-B5DA-9C01D6D2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0175-5EEC-41E9-8272-464A32F191E2}" type="datetime1">
              <a:rPr lang="hu-HU" smtClean="0"/>
              <a:t>2021.12.06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0770B43-8549-4214-B453-8F061859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BC4DDD-5ED5-4FA8-B7FD-5E0AA8D8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82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AE5625-C8D7-4CFA-B24B-2E5D234B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FDDDDEF-D0AE-4FAD-BAE9-28825C5E8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068769D-2022-4D8D-85B3-ED0BF519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63FA2CE-1D75-4902-B861-A3E3C57F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987-0A72-4F79-A514-435E4785E88F}" type="datetime1">
              <a:rPr lang="hu-HU" smtClean="0"/>
              <a:t>2021.12.06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3FDE11E-0F7C-4BA1-9AF3-1DFB4785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Készítők: Ackermann Roland; Blümmel Zétény; Csizmazia Máté 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9E90B70-04EF-44D7-AF84-92F52BB0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551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7B905"/>
            </a:gs>
            <a:gs pos="95000">
              <a:srgbClr val="0F0D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B017B09-35F1-4C79-989C-049BD46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1A5205-13DE-428E-AB63-46E10AA8C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C627A3-5BE8-4524-8348-FDCCB46B8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FF06-744F-46A3-BCA6-C479323CA6DA}" type="datetime1">
              <a:rPr lang="hu-HU" smtClean="0"/>
              <a:t>2021.12.06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A35BEB-0C6C-47B5-9BB6-AC1E0B3F7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Készítők: Ackermann Roland; Blümmel Zétény; Csizmazia Máté </a:t>
            </a:r>
            <a:endParaRPr lang="hu-HU" dirty="0">
              <a:ln w="3175"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894602-B52E-4D45-A825-707ED904F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CA8E7-EDCE-40D2-A7F2-30681092CC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92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DD0F00-4168-4572-951D-B3DAFA4BC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 err="1"/>
              <a:t>Lamborghini</a:t>
            </a:r>
            <a:endParaRPr lang="hu-HU" sz="660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AA58403-975B-4810-9D9A-B81B3D7C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hu-HU" sz="160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Készítők: Ackermann Roland; Blümmel Zétény; Csizmazia Máté </a:t>
            </a:r>
            <a:endParaRPr lang="hu-HU" sz="1600" dirty="0">
              <a:ln w="3175"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27D1FA-76D6-4E0B-8D00-91A9B00A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hu-HU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Főoldal</a:t>
            </a:r>
            <a:endParaRPr lang="hu-HU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520" y="2506662"/>
            <a:ext cx="8612957" cy="435133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0" y="157941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A </a:t>
            </a:r>
            <a:r>
              <a:rPr lang="hu-HU" dirty="0" err="1" smtClean="0">
                <a:solidFill>
                  <a:schemeClr val="bg1"/>
                </a:solidFill>
              </a:rPr>
              <a:t>főoldal</a:t>
            </a:r>
            <a:r>
              <a:rPr lang="hu-HU" dirty="0" smtClean="0">
                <a:solidFill>
                  <a:schemeClr val="bg1"/>
                </a:solidFill>
              </a:rPr>
              <a:t> készítése során törekedtünk a design-</a:t>
            </a:r>
            <a:r>
              <a:rPr lang="hu-HU" dirty="0" err="1" smtClean="0">
                <a:solidFill>
                  <a:schemeClr val="bg1"/>
                </a:solidFill>
              </a:rPr>
              <a:t>os</a:t>
            </a:r>
            <a:r>
              <a:rPr lang="hu-HU" dirty="0" smtClean="0">
                <a:solidFill>
                  <a:schemeClr val="bg1"/>
                </a:solidFill>
              </a:rPr>
              <a:t> megjelenésre és az átláthatóságra. Próbáltuk a </a:t>
            </a:r>
            <a:r>
              <a:rPr lang="hu-HU" dirty="0" err="1" smtClean="0">
                <a:solidFill>
                  <a:schemeClr val="bg1"/>
                </a:solidFill>
              </a:rPr>
              <a:t>főoldalt</a:t>
            </a:r>
            <a:r>
              <a:rPr lang="hu-HU" dirty="0" smtClean="0">
                <a:solidFill>
                  <a:schemeClr val="bg1"/>
                </a:solidFill>
              </a:rPr>
              <a:t> úgy megcsinálni hogy az bárki számára egyszerű és érthető legyen. Az elérhetőségeinket is feltüntettük, illetve a készítők nevét is ide írtuk. Az oldal közepén megtalálható még a főhadiszállásunk és egy rövid leírás rólunk. 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34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Az első </a:t>
            </a:r>
            <a:r>
              <a:rPr lang="hu-HU" dirty="0" err="1" smtClean="0">
                <a:solidFill>
                  <a:schemeClr val="bg1"/>
                </a:solidFill>
              </a:rPr>
              <a:t>aloldalunk</a:t>
            </a:r>
            <a:r>
              <a:rPr lang="hu-HU" dirty="0" smtClean="0">
                <a:solidFill>
                  <a:schemeClr val="bg1"/>
                </a:solidFill>
              </a:rPr>
              <a:t> a jelenlegi </a:t>
            </a:r>
            <a:r>
              <a:rPr lang="hu-HU" dirty="0" err="1" smtClean="0">
                <a:solidFill>
                  <a:schemeClr val="bg1"/>
                </a:solidFill>
              </a:rPr>
              <a:t>modelleinket</a:t>
            </a:r>
            <a:r>
              <a:rPr lang="hu-HU" dirty="0" smtClean="0">
                <a:solidFill>
                  <a:schemeClr val="bg1"/>
                </a:solidFill>
              </a:rPr>
              <a:t> mutatja be. Minden modell egy rövid leírással, képpel és típusokkal van ellátva.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1. </a:t>
            </a:r>
            <a:r>
              <a:rPr lang="hu-HU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</a:t>
            </a:r>
            <a:r>
              <a:rPr lang="hu-HU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loldal</a:t>
            </a:r>
            <a:endParaRPr lang="hu-HU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2452"/>
            <a:ext cx="12192000" cy="20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1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51341C-0A61-4D9B-B5F3-83DF7641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0"/>
            <a:ext cx="10515600" cy="1325563"/>
          </a:xfrm>
        </p:spPr>
        <p:txBody>
          <a:bodyPr/>
          <a:lstStyle/>
          <a:p>
            <a:pPr algn="ctr"/>
            <a:r>
              <a:rPr lang="hu-HU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2. </a:t>
            </a:r>
            <a:r>
              <a:rPr lang="hu-HU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Aloldal</a:t>
            </a:r>
            <a:endParaRPr lang="hu-HU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CBC685-C3E8-4BBD-86A8-4097A9DA9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987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A 2. </a:t>
            </a:r>
            <a:r>
              <a:rPr lang="hu-HU" dirty="0" err="1" smtClean="0">
                <a:solidFill>
                  <a:schemeClr val="bg1"/>
                </a:solidFill>
              </a:rPr>
              <a:t>aloldalunk</a:t>
            </a:r>
            <a:r>
              <a:rPr lang="hu-HU" dirty="0" smtClean="0">
                <a:solidFill>
                  <a:schemeClr val="bg1"/>
                </a:solidFill>
              </a:rPr>
              <a:t> a konfigurálás lehetőségét mutatja be röviden összefoglalva. Szóba kerül a </a:t>
            </a:r>
            <a:r>
              <a:rPr lang="hu-HU" dirty="0" err="1" smtClean="0">
                <a:solidFill>
                  <a:schemeClr val="bg1"/>
                </a:solidFill>
              </a:rPr>
              <a:t>testreszabás</a:t>
            </a:r>
            <a:r>
              <a:rPr lang="hu-HU" dirty="0" smtClean="0">
                <a:solidFill>
                  <a:schemeClr val="bg1"/>
                </a:solidFill>
              </a:rPr>
              <a:t>, kiegészítési lehetőségek és a pénzügyi szolgáltatások.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20" y="2541810"/>
            <a:ext cx="8596560" cy="43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1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A 3. </a:t>
            </a:r>
            <a:r>
              <a:rPr lang="hu-HU" dirty="0" err="1" smtClean="0">
                <a:solidFill>
                  <a:schemeClr val="bg1"/>
                </a:solidFill>
              </a:rPr>
              <a:t>aloldalunkon</a:t>
            </a:r>
            <a:r>
              <a:rPr lang="hu-HU" dirty="0" smtClean="0">
                <a:solidFill>
                  <a:schemeClr val="bg1"/>
                </a:solidFill>
              </a:rPr>
              <a:t> az eredetünket, történetünket mutatjuk be. A kezdetektől egészen a jelenig. Képekkel kiegészítve olvashatja el a felhasználó az eredetünket.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u-HU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3. </a:t>
            </a:r>
            <a:r>
              <a:rPr lang="hu-HU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Aloldal</a:t>
            </a:r>
            <a:endParaRPr lang="hu-HU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20" y="2532856"/>
            <a:ext cx="8596560" cy="43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6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0" y="153987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A 4. </a:t>
            </a:r>
            <a:r>
              <a:rPr lang="hu-HU" dirty="0" err="1" smtClean="0">
                <a:solidFill>
                  <a:schemeClr val="bg1"/>
                </a:solidFill>
              </a:rPr>
              <a:t>aloldalunkon</a:t>
            </a:r>
            <a:r>
              <a:rPr lang="hu-HU" dirty="0" smtClean="0">
                <a:solidFill>
                  <a:schemeClr val="bg1"/>
                </a:solidFill>
              </a:rPr>
              <a:t> a kérdőív tölthető ki. Ha kitölti a kérdőívünket, azzal segíti a jövőbeli munkáinkat, hogy egy még jobb vállalat lehessünk, jobb minőségű autókat gyárthassunk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u-HU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4. </a:t>
            </a:r>
            <a:r>
              <a:rPr lang="hu-HU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Aloldal</a:t>
            </a:r>
            <a:endParaRPr lang="hu-HU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2" y="3232128"/>
            <a:ext cx="11050276" cy="36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3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75963E-B401-4899-87EA-49538AD8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Ki mivel foglalkozott?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E2604A-59E3-4128-BADE-AFFD3D32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Roland: képek és szövegek; egy aloldal; űrlap</a:t>
            </a:r>
          </a:p>
          <a:p>
            <a:pPr marL="0" indent="0">
              <a:buNone/>
            </a:pPr>
            <a:r>
              <a:rPr lang="hu-HU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Zétény: főoldal; </a:t>
            </a:r>
            <a:r>
              <a:rPr lang="hu-HU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css</a:t>
            </a:r>
            <a:r>
              <a:rPr lang="hu-HU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és design; prezentációt</a:t>
            </a:r>
          </a:p>
          <a:p>
            <a:pPr marL="0" indent="0">
              <a:buNone/>
            </a:pPr>
            <a:r>
              <a:rPr lang="hu-HU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Máté: Aloldalak; űrlap; prezentáció</a:t>
            </a:r>
          </a:p>
        </p:txBody>
      </p:sp>
    </p:spTree>
    <p:extLst>
      <p:ext uri="{BB962C8B-B14F-4D97-AF65-F5344CB8AC3E}">
        <p14:creationId xmlns:p14="http://schemas.microsoft.com/office/powerpoint/2010/main" val="191575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Készítők: Ackermann Roland; Blümmel Zétény; Csizmazia Máté</a:t>
            </a:r>
          </a:p>
          <a:p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838200" y="984250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Köszönjük a figyelmet!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86" y="2716451"/>
            <a:ext cx="2251028" cy="25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9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222</Words>
  <Application>Microsoft Office PowerPoint</Application>
  <PresentationFormat>Szélesvásznú</PresentationFormat>
  <Paragraphs>18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Lamborghini</vt:lpstr>
      <vt:lpstr>Főoldal</vt:lpstr>
      <vt:lpstr>1. Aloldal</vt:lpstr>
      <vt:lpstr>2. Aloldal</vt:lpstr>
      <vt:lpstr>3. Aloldal</vt:lpstr>
      <vt:lpstr>4. Aloldal</vt:lpstr>
      <vt:lpstr>Ki mivel foglalkozott?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Lamborghini</dc:title>
  <dc:creator>Windows 10</dc:creator>
  <cp:lastModifiedBy>Csizmazia Máté</cp:lastModifiedBy>
  <cp:revision>7</cp:revision>
  <dcterms:created xsi:type="dcterms:W3CDTF">2021-12-05T12:23:39Z</dcterms:created>
  <dcterms:modified xsi:type="dcterms:W3CDTF">2021-12-06T09:36:41Z</dcterms:modified>
</cp:coreProperties>
</file>