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9" r:id="rId6"/>
    <p:sldId id="258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C90F-A661-4008-BCD2-12FD2C43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0D521-97BB-4861-9F05-7D1A681D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07BE-E52C-4A72-82A4-BDE5118F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135B7-F3E8-4ACA-81D1-772731B6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2162-6009-4D21-8655-CD5C7465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8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F380-A802-4283-AF4D-63CD8E0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75AFD-B33A-4540-80D1-E5BEDDC1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F0D6-74DF-4748-9D21-3D6202ED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E0CB-B54C-46E1-9C5A-40345494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5B79-4201-4595-9C8B-AE18EA74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9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9FAD0-95D4-4C02-BDE1-1C9745F0B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0C1F0-9404-4A7B-854E-33F44E9B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05DF-1B99-44F1-ADEE-1D8B8ECD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11E51-079F-47B8-AC12-2F610845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D123-357A-4E12-999F-C670A611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A4E9-27CD-4243-B523-67998C0D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9AF7-BC0A-41FE-9F56-DCCA46FB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639F-1881-4CBA-920A-074411CB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3359-C38F-46AE-BE6A-808190D9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D93E-C622-4965-BD7D-9A418A6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E712-8761-4B1D-BABE-8B65C9A2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68E4E-18F2-4CE4-A82E-8B1FF44C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12A0-715E-4735-BB05-7A3B19CA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6D2E-9BFB-48D7-95F3-B4690CDD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E627-D2ED-4E48-8B40-9093101D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08C-D385-4C71-A04F-AB9AD589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076C-2A82-4758-A46F-F852EE01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C9EDA-6D52-47AF-ACC0-6058CA545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EC4CE-7B31-44CA-AFE6-EEADFA5A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12BA-6400-498C-A837-E00E5F59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F633-A9E4-43E1-9A6D-3985FF4D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3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D3ED-2BB6-4EAF-ABAA-283D37D6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04AEF-DD8F-40A1-A4F7-EA45189F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1CAF-53B1-4C19-B1A3-6063E10E2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B543D-89F2-4818-9208-BED79B16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7D111-9BBC-4D8B-97BC-B42121D61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BE86E-08AE-43F9-90F0-F3DD9BAF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F7EA9-25BA-469F-BB5D-EE519B1F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5B95-844A-491E-A248-830E7C21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238D-2CED-46A8-922F-0F8BDEA0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17064-8BDA-4A11-AF88-CF777AB6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1AE6E-E9C7-4C55-964C-E7D76BCD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8D652-9646-4695-9C64-2E7C6510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C743D-2BB8-4400-A8F4-6EC8B50D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81555-0270-43BB-9BB1-6CE6C037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43074-952E-40EA-921A-593FCC53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5AC5-E49E-41E4-A230-8CFDFF32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DAC1-96E2-498E-87DD-37D48EF7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77915-40BD-4795-B519-AD206252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E63C7-C58B-4734-A7C4-164316BE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D44C5-0D45-44BE-85E8-37EC8D0C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44B9E-2D55-4A25-8B8F-111E73BB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7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FE4D-FB41-4529-B431-8F0CAF59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CAF35-FA92-4F61-82B6-B0BE04CF3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2B631-0CFE-4FE6-9FCF-FFB69608B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D942-FA57-4EDE-BB4F-79098D4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65EC-32C5-4550-B31F-F98B9505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6FC79-10BB-4D75-B35C-E19D50A3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3AB2F-E51B-4C81-AF42-AE54F772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164D5-751A-49F8-AE44-B69F93A06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ACB0-798A-4838-8B4E-CEA8C9B9E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90C8D-FB5B-4E8B-B98C-7740D40F019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12A8-1501-4DFC-AFA3-FDC9F1889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5871-4578-4B0A-B552-FEEFC1365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625A-4EF4-4CB2-A2A9-A8216E91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4BC8-31E0-4905-ACA0-EEC17A884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Drawing</a:t>
            </a:r>
          </a:p>
        </p:txBody>
      </p:sp>
    </p:spTree>
    <p:extLst>
      <p:ext uri="{BB962C8B-B14F-4D97-AF65-F5344CB8AC3E}">
        <p14:creationId xmlns:p14="http://schemas.microsoft.com/office/powerpoint/2010/main" val="16186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F74-C0D8-4007-A1C1-ABFE74DA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0606-A661-487A-9154-57F2B6C4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  &lt;body&gt;</a:t>
            </a:r>
          </a:p>
          <a:p>
            <a:pPr marL="0" indent="0">
              <a:buNone/>
            </a:pPr>
            <a:r>
              <a:rPr lang="en-US" dirty="0"/>
              <a:t>		 &lt;script&gt;</a:t>
            </a:r>
          </a:p>
          <a:p>
            <a:pPr marL="0" indent="0">
              <a:buNone/>
            </a:pPr>
            <a:r>
              <a:rPr lang="en-US" dirty="0"/>
              <a:t>		 &lt;/script&gt;</a:t>
            </a:r>
          </a:p>
          <a:p>
            <a:pPr marL="0" indent="0">
              <a:buNone/>
            </a:pPr>
            <a:r>
              <a:rPr lang="en-US" dirty="0"/>
              <a:t>	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784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B13-857F-47B2-87E5-871F9EE4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98EA-3777-422F-9C00-D4FD0645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&lt;canvas id="</a:t>
            </a:r>
            <a:r>
              <a:rPr lang="en-US" dirty="0" err="1"/>
              <a:t>myCanvas</a:t>
            </a:r>
            <a:r>
              <a:rPr lang="en-US" dirty="0"/>
              <a:t>" with=500 height=500&gt;</a:t>
            </a:r>
          </a:p>
          <a:p>
            <a:pPr marL="0" indent="0">
              <a:buNone/>
            </a:pPr>
            <a:r>
              <a:rPr lang="en-US" dirty="0"/>
              <a:t>	&lt;p&gt;Update!!&lt;/p&gt;</a:t>
            </a:r>
          </a:p>
          <a:p>
            <a:pPr marL="0" indent="0">
              <a:buNone/>
            </a:pPr>
            <a:r>
              <a:rPr lang="en-US" dirty="0"/>
              <a:t>&lt;/canvas&gt;</a:t>
            </a:r>
          </a:p>
        </p:txBody>
      </p:sp>
    </p:spTree>
    <p:extLst>
      <p:ext uri="{BB962C8B-B14F-4D97-AF65-F5344CB8AC3E}">
        <p14:creationId xmlns:p14="http://schemas.microsoft.com/office/powerpoint/2010/main" val="331665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31FC-EE86-4E49-BAB8-B919C2A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12B2-03C1-4564-90FD-294C2BFF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var canvas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var context = </a:t>
            </a:r>
            <a:r>
              <a:rPr lang="en-US" dirty="0" err="1"/>
              <a:t>canvas.getContext</a:t>
            </a:r>
            <a:r>
              <a:rPr lang="en-US" dirty="0"/>
              <a:t>("2d");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context.moveTo</a:t>
            </a:r>
            <a:r>
              <a:rPr lang="en-US" dirty="0"/>
              <a:t>(20, 20);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context.lineTo</a:t>
            </a:r>
            <a:r>
              <a:rPr lang="en-US" dirty="0"/>
              <a:t>(170, 120);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context.stroke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133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3F76-44D1-4B87-BC1E-50EA41E0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265E-A170-4428-9B1B-3808E138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err="1"/>
              <a:t>context.rect</a:t>
            </a:r>
            <a:r>
              <a:rPr lang="en-US" dirty="0"/>
              <a:t>(20, 20, 150, 100);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10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858F-F68F-49E4-80A3-798FA7D6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6946-0B5D-47EB-8F99-D843D976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context.arc(95, 70, 30, 0, 2 * </a:t>
            </a:r>
            <a:r>
              <a:rPr lang="en-US" dirty="0" err="1"/>
              <a:t>Math.PI</a:t>
            </a:r>
            <a:r>
              <a:rPr lang="en-US" dirty="0"/>
              <a:t>, false);</a:t>
            </a:r>
          </a:p>
          <a:p>
            <a:pPr marL="0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'green';</a:t>
            </a:r>
          </a:p>
          <a:p>
            <a:pPr marL="0" indent="0">
              <a:buNone/>
            </a:pPr>
            <a:r>
              <a:rPr lang="en-US" dirty="0" err="1"/>
              <a:t>context.fill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context.lineWidth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err="1"/>
              <a:t>context.strokeStyle</a:t>
            </a:r>
            <a:r>
              <a:rPr lang="en-US" dirty="0"/>
              <a:t> = '#003300';</a:t>
            </a:r>
          </a:p>
          <a:p>
            <a:pPr marL="0" indent="0">
              <a:buNone/>
            </a:pP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51B-3B28-4365-9722-92AF0738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F346-B9AA-41F6-AA50-614B2BB5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context.font</a:t>
            </a:r>
            <a:r>
              <a:rPr lang="en-US" dirty="0"/>
              <a:t> = "10px Calibri";</a:t>
            </a:r>
          </a:p>
          <a:p>
            <a:pPr marL="0" indent="0">
              <a:buNone/>
            </a:pPr>
            <a:r>
              <a:rPr lang="en-US" dirty="0" err="1"/>
              <a:t>context.fillText</a:t>
            </a:r>
            <a:r>
              <a:rPr lang="en-US" dirty="0"/>
              <a:t>("Hello World!", 50, 30);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3C55-1741-4D17-8683-C2F89AE0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F30E-3FC1-4F74-9BDD-C2F92AA7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text = '{ "points" : [' +</a:t>
            </a:r>
          </a:p>
          <a:p>
            <a:pPr marL="0" indent="0">
              <a:buNone/>
            </a:pPr>
            <a:r>
              <a:rPr lang="en-US" dirty="0"/>
              <a:t>'{ "x":"30" , "y":"30" },' +</a:t>
            </a:r>
          </a:p>
          <a:p>
            <a:pPr marL="0" indent="0">
              <a:buNone/>
            </a:pPr>
            <a:r>
              <a:rPr lang="en-US" dirty="0"/>
              <a:t>'{ "x":"40" , "y":"40" },' +</a:t>
            </a:r>
          </a:p>
          <a:p>
            <a:pPr marL="0" indent="0">
              <a:buNone/>
            </a:pPr>
            <a:r>
              <a:rPr lang="en-US" dirty="0"/>
              <a:t>'{ "x":"50" , "y":"50" } ]}’;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JSON.parse</a:t>
            </a:r>
            <a:r>
              <a:rPr lang="en-US" dirty="0"/>
              <a:t>(text);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9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9379-C781-4958-A0D0-E5134CD7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CE1E-D4CF-49AD-868F-77CA9A50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(p in </a:t>
            </a:r>
            <a:r>
              <a:rPr lang="en-US" dirty="0" err="1"/>
              <a:t>data.points</a:t>
            </a:r>
            <a:r>
              <a:rPr lang="en-US" dirty="0"/>
              <a:t>)	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96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177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JavaScript Drawing</vt:lpstr>
      <vt:lpstr>Document</vt:lpstr>
      <vt:lpstr>Canvas</vt:lpstr>
      <vt:lpstr>Line</vt:lpstr>
      <vt:lpstr>Rectangle</vt:lpstr>
      <vt:lpstr>Circle</vt:lpstr>
      <vt:lpstr>Label</vt:lpstr>
      <vt:lpstr>JSON</vt:lpstr>
      <vt:lpstr>For 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Drawing</dc:title>
  <dc:creator>MG</dc:creator>
  <cp:lastModifiedBy>MG</cp:lastModifiedBy>
  <cp:revision>7</cp:revision>
  <dcterms:created xsi:type="dcterms:W3CDTF">2019-04-08T08:23:09Z</dcterms:created>
  <dcterms:modified xsi:type="dcterms:W3CDTF">2019-04-08T09:01:04Z</dcterms:modified>
</cp:coreProperties>
</file>