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13-as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gyártók: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r>
              <a:rPr lang="hu-HU" dirty="0" smtClean="0"/>
              <a:t>Egyéb telefonok: </a:t>
            </a:r>
            <a:r>
              <a:rPr lang="hu-HU" dirty="0" err="1" smtClean="0"/>
              <a:t>Huawei</a:t>
            </a:r>
            <a:r>
              <a:rPr lang="hu-HU" dirty="0" smtClean="0"/>
              <a:t>, </a:t>
            </a:r>
            <a:r>
              <a:rPr lang="hu-HU" dirty="0" err="1" smtClean="0"/>
              <a:t>Honor</a:t>
            </a:r>
            <a:r>
              <a:rPr lang="hu-HU" dirty="0" smtClean="0"/>
              <a:t>, </a:t>
            </a:r>
            <a:r>
              <a:rPr lang="hu-HU" dirty="0" err="1" smtClean="0"/>
              <a:t>Asus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155081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Statisztikák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6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131</Words>
  <Application>Microsoft Office PowerPoint</Application>
  <PresentationFormat>Szélesvásznú</PresentationFormat>
  <Paragraphs>34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Statisztikák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39</cp:revision>
  <dcterms:created xsi:type="dcterms:W3CDTF">2022-09-14T07:32:09Z</dcterms:created>
  <dcterms:modified xsi:type="dcterms:W3CDTF">2022-09-21T07:38:33Z</dcterms:modified>
</cp:coreProperties>
</file>