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Kép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8551">
                        <a14:foregroundMark x1="53140" y1="18107" x2="53140" y2="18107"/>
                        <a14:foregroundMark x1="5314" y1="53086" x2="5314" y2="53086"/>
                        <a14:foregroundMark x1="89855" y1="48971" x2="89855" y2="489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720" y="6093455"/>
            <a:ext cx="568755" cy="66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40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sh dir="u"/>
      </p:transition>
    </mc:Choice>
    <mc:Fallback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3618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sh dir="u"/>
      </p:transition>
    </mc:Choice>
    <mc:Fallback>
      <p:transition spd="med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6335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sh dir="u"/>
      </p:transition>
    </mc:Choice>
    <mc:Fallback>
      <p:transition spd="med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3883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sh dir="u"/>
      </p:transition>
    </mc:Choice>
    <mc:Fallback>
      <p:transition spd="med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256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sh dir="u"/>
      </p:transition>
    </mc:Choice>
    <mc:Fallback>
      <p:transition spd="med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5896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sh dir="u"/>
      </p:transition>
    </mc:Choice>
    <mc:Fallback>
      <p:transition spd="med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7693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sh dir="u"/>
      </p:transition>
    </mc:Choice>
    <mc:Fallback>
      <p:transition spd="med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7204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sh dir="u"/>
      </p:transition>
    </mc:Choice>
    <mc:Fallback>
      <p:transition spd="med"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6160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sh dir="u"/>
      </p:transition>
    </mc:Choice>
    <mc:Fallback>
      <p:transition spd="med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8747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sh dir="u"/>
      </p:transition>
    </mc:Choice>
    <mc:Fallback>
      <p:transition spd="med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3952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sh dir="u"/>
      </p:transition>
    </mc:Choice>
    <mc:Fallback>
      <p:transition spd="med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0645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sh dir="u"/>
      </p:transition>
    </mc:Choice>
    <mc:Fallback>
      <p:transition spd="med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5871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sh dir="u"/>
      </p:transition>
    </mc:Choice>
    <mc:Fallback>
      <p:transition spd="med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8730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sh dir="u"/>
      </p:transition>
    </mc:Choice>
    <mc:Fallback>
      <p:transition spd="med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2892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sh dir="u"/>
      </p:transition>
    </mc:Choice>
    <mc:Fallback>
      <p:transition spd="med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8303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sh dir="u"/>
      </p:transition>
    </mc:Choice>
    <mc:Fallback>
      <p:transition spd="med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5895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sh dir="u"/>
      </p:transition>
    </mc:Choice>
    <mc:Fallback>
      <p:transition spd="med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  <p:pic>
        <p:nvPicPr>
          <p:cNvPr id="13" name="Kép 12"/>
          <p:cNvPicPr>
            <a:picLocks noChangeAspect="1"/>
          </p:cNvPicPr>
          <p:nvPr userDrawn="1"/>
        </p:nvPicPr>
        <p:blipFill>
          <a:blip r:embed="rId23" cstate="print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0" b="100000" l="0" r="98551">
                        <a14:foregroundMark x1="53140" y1="18107" x2="53140" y2="18107"/>
                        <a14:foregroundMark x1="5314" y1="53086" x2="5314" y2="53086"/>
                        <a14:foregroundMark x1="89855" y1="48971" x2="89855" y2="489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720" y="6093455"/>
            <a:ext cx="568755" cy="66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4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push dir="u"/>
      </p:transition>
    </mc:Choice>
    <mc:Fallback>
      <p:transition spd="med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chemeClr val="tx2"/>
          </a:solidFill>
          <a:latin typeface="Bahnschrift SemiBold" panose="020B0502040204020203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Bahnschrift SemiBold" panose="020B0502040204020203" pitchFamily="34" charset="0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qPyqIz" TargetMode="External"/><Relationship Id="rId2" Type="http://schemas.openxmlformats.org/officeDocument/2006/relationships/hyperlink" Target="https://bit.ly/3QXQN8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.ly/3BvXiKi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8551">
                        <a14:foregroundMark x1="53140" y1="18107" x2="53140" y2="18107"/>
                        <a14:foregroundMark x1="5314" y1="53086" x2="5314" y2="53086"/>
                        <a14:foregroundMark x1="89855" y1="48971" x2="89855" y2="489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720" y="6093455"/>
            <a:ext cx="568755" cy="667669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8000" dirty="0" smtClean="0">
                <a:latin typeface="Bahnschrift SemiBold" panose="020B0502040204020203" pitchFamily="34" charset="0"/>
              </a:rPr>
              <a:t>Az </a:t>
            </a:r>
            <a:r>
              <a:rPr lang="hu-HU" sz="8000" dirty="0" err="1" smtClean="0">
                <a:latin typeface="Bahnschrift SemiBold" panose="020B0502040204020203" pitchFamily="34" charset="0"/>
              </a:rPr>
              <a:t>Android</a:t>
            </a:r>
            <a:endParaRPr lang="hu-HU" sz="8000" dirty="0">
              <a:latin typeface="Bahnschrift SemiBold" panose="020B0502040204020203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6427290"/>
            <a:ext cx="8825658" cy="861420"/>
          </a:xfrm>
        </p:spPr>
        <p:txBody>
          <a:bodyPr>
            <a:normAutofit/>
          </a:bodyPr>
          <a:lstStyle/>
          <a:p>
            <a:r>
              <a:rPr lang="hu-HU" sz="1800" dirty="0" smtClean="0"/>
              <a:t>Készítette: Czakó </a:t>
            </a:r>
            <a:r>
              <a:rPr lang="hu-HU" sz="1800" dirty="0" err="1" smtClean="0"/>
              <a:t>csongor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4275286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sh dir="u"/>
      </p:transition>
    </mc:Choice>
    <mc:Fallback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 smtClean="0"/>
              <a:t>Alapok</a:t>
            </a:r>
            <a:endParaRPr lang="hu-HU" sz="4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Linux kernelt használ</a:t>
            </a:r>
          </a:p>
          <a:p>
            <a:r>
              <a:rPr lang="hu-HU" dirty="0" smtClean="0"/>
              <a:t>Mobil eszközökön használható</a:t>
            </a:r>
          </a:p>
          <a:p>
            <a:r>
              <a:rPr lang="hu-HU" dirty="0"/>
              <a:t>A fejlesztők </a:t>
            </a:r>
            <a:r>
              <a:rPr lang="hu-HU" dirty="0" smtClean="0"/>
              <a:t>Java</a:t>
            </a:r>
            <a:r>
              <a:rPr lang="hu-HU" dirty="0"/>
              <a:t> nyelven írhatnak </a:t>
            </a:r>
            <a:r>
              <a:rPr lang="hu-HU" dirty="0" smtClean="0"/>
              <a:t>rá</a:t>
            </a:r>
          </a:p>
          <a:p>
            <a:r>
              <a:rPr lang="hu-HU" dirty="0" smtClean="0"/>
              <a:t>Google alkalmazások alapok</a:t>
            </a:r>
          </a:p>
          <a:p>
            <a:r>
              <a:rPr lang="hu-HU" dirty="0" smtClean="0"/>
              <a:t>Rendszerrel </a:t>
            </a:r>
            <a:r>
              <a:rPr lang="hu-HU" dirty="0"/>
              <a:t>ö</a:t>
            </a:r>
            <a:r>
              <a:rPr lang="hu-HU" dirty="0" smtClean="0"/>
              <a:t>sszekapcsolt fiókok</a:t>
            </a:r>
          </a:p>
          <a:p>
            <a:r>
              <a:rPr lang="hu-HU" dirty="0" smtClean="0"/>
              <a:t>Nyílt forrású OS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6208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sh dir="u"/>
      </p:transition>
    </mc:Choice>
    <mc:Fallback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Története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</a:t>
            </a:r>
            <a:r>
              <a:rPr lang="hu-HU" dirty="0" err="1" smtClean="0"/>
              <a:t>Android</a:t>
            </a:r>
            <a:r>
              <a:rPr lang="hu-HU" dirty="0" smtClean="0"/>
              <a:t> Inc. kezdte  fejleszteni</a:t>
            </a:r>
          </a:p>
          <a:p>
            <a:r>
              <a:rPr lang="hu-HU" dirty="0" smtClean="0"/>
              <a:t>2005-ben felvásárolta a Google</a:t>
            </a:r>
          </a:p>
          <a:p>
            <a:r>
              <a:rPr lang="hu-HU" dirty="0" smtClean="0"/>
              <a:t>Konkurens OS az </a:t>
            </a:r>
            <a:r>
              <a:rPr lang="hu-HU" dirty="0" err="1" smtClean="0"/>
              <a:t>iOS</a:t>
            </a:r>
            <a:endParaRPr lang="hu-HU" dirty="0" smtClean="0"/>
          </a:p>
          <a:p>
            <a:r>
              <a:rPr lang="hu-HU" dirty="0" smtClean="0"/>
              <a:t>Első </a:t>
            </a:r>
            <a:r>
              <a:rPr lang="hu-HU" dirty="0" err="1" smtClean="0"/>
              <a:t>androidos</a:t>
            </a:r>
            <a:r>
              <a:rPr lang="hu-HU" dirty="0" smtClean="0"/>
              <a:t> telefon 2008-ban</a:t>
            </a:r>
          </a:p>
          <a:p>
            <a:r>
              <a:rPr lang="hu-HU" dirty="0" smtClean="0"/>
              <a:t>Folyamatos fejlesztés, legújabb a </a:t>
            </a:r>
            <a:r>
              <a:rPr lang="hu-HU" dirty="0" smtClean="0"/>
              <a:t>13-es</a:t>
            </a:r>
            <a:endParaRPr lang="hu-HU" dirty="0" smtClean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503" y="2658237"/>
            <a:ext cx="4383293" cy="1548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0575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sh dir="u"/>
      </p:transition>
    </mc:Choice>
    <mc:Fallback>
      <p:transition spd="med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Kompatibilis Eszközök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Főleg érintőképernyős okoseszközök</a:t>
            </a:r>
          </a:p>
          <a:p>
            <a:r>
              <a:rPr lang="hu-HU" dirty="0" smtClean="0"/>
              <a:t>Főbb </a:t>
            </a:r>
            <a:r>
              <a:rPr lang="hu-HU" dirty="0" smtClean="0"/>
              <a:t>gyártók</a:t>
            </a:r>
            <a:r>
              <a:rPr lang="hu-HU" dirty="0" smtClean="0"/>
              <a:t>: </a:t>
            </a:r>
            <a:r>
              <a:rPr lang="hu-HU" dirty="0" smtClean="0"/>
              <a:t>Samsung, </a:t>
            </a:r>
            <a:r>
              <a:rPr lang="hu-HU" dirty="0" err="1" smtClean="0"/>
              <a:t>Xiaomi</a:t>
            </a:r>
            <a:endParaRPr lang="hu-HU" dirty="0" smtClean="0"/>
          </a:p>
          <a:p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738" y="2930475"/>
            <a:ext cx="4284000" cy="428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762" y="1853248"/>
            <a:ext cx="3741952" cy="20433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14012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sh dir="u"/>
      </p:transition>
    </mc:Choice>
    <mc:Fallback>
      <p:transition spd="med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Előnyök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Nyílt forráskód, több cég fejleszti</a:t>
            </a:r>
          </a:p>
          <a:p>
            <a:r>
              <a:rPr lang="hu-HU" dirty="0" smtClean="0"/>
              <a:t>Bárhonnan letölthetünk fájlokat</a:t>
            </a:r>
          </a:p>
          <a:p>
            <a:r>
              <a:rPr lang="hu-HU" dirty="0" smtClean="0"/>
              <a:t>SD-kártya támogatott</a:t>
            </a:r>
          </a:p>
          <a:p>
            <a:r>
              <a:rPr lang="hu-HU" dirty="0" smtClean="0"/>
              <a:t>Könnyű használat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62842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sh dir="u"/>
      </p:transition>
    </mc:Choice>
    <mc:Fallback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Hátrányok (</a:t>
            </a:r>
            <a:r>
              <a:rPr lang="hu-HU" dirty="0" err="1" smtClean="0"/>
              <a:t>iOS-hez</a:t>
            </a:r>
            <a:r>
              <a:rPr lang="hu-HU" dirty="0" smtClean="0"/>
              <a:t> képest)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Nem elég tiszta a megjelenés </a:t>
            </a:r>
          </a:p>
          <a:p>
            <a:r>
              <a:rPr lang="hu-HU" dirty="0" smtClean="0"/>
              <a:t>Nagyobb a hibalehetőség</a:t>
            </a:r>
          </a:p>
          <a:p>
            <a:r>
              <a:rPr lang="hu-HU" dirty="0" smtClean="0"/>
              <a:t>Könnyebben feltörhető</a:t>
            </a:r>
          </a:p>
          <a:p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940857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sh dir="u"/>
      </p:transition>
    </mc:Choice>
    <mc:Fallback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bit.ly/3QXQN8I</a:t>
            </a:r>
            <a:r>
              <a:rPr lang="hu-HU" dirty="0" smtClean="0"/>
              <a:t> (</a:t>
            </a:r>
            <a:r>
              <a:rPr lang="hu-HU" dirty="0" err="1" smtClean="0"/>
              <a:t>Xiaomi</a:t>
            </a:r>
            <a:r>
              <a:rPr lang="hu-HU" dirty="0" smtClean="0"/>
              <a:t> logó)</a:t>
            </a:r>
          </a:p>
          <a:p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bit.ly/3qPyqIz</a:t>
            </a:r>
            <a:r>
              <a:rPr lang="hu-HU" dirty="0" smtClean="0"/>
              <a:t> (</a:t>
            </a:r>
            <a:r>
              <a:rPr lang="hu-HU" dirty="0"/>
              <a:t>S</a:t>
            </a:r>
            <a:r>
              <a:rPr lang="hu-HU" dirty="0" smtClean="0"/>
              <a:t>amsung logó)</a:t>
            </a:r>
          </a:p>
          <a:p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bit.ly/3BvXiKi</a:t>
            </a:r>
            <a:r>
              <a:rPr lang="hu-HU" dirty="0" smtClean="0"/>
              <a:t> (</a:t>
            </a:r>
            <a:r>
              <a:rPr lang="hu-HU" dirty="0" err="1" smtClean="0"/>
              <a:t>Android</a:t>
            </a:r>
            <a:r>
              <a:rPr lang="hu-HU" dirty="0" smtClean="0"/>
              <a:t> logó)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81594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sh dir="u"/>
      </p:transition>
    </mc:Choice>
    <mc:Fallback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154955" y="-856827"/>
            <a:ext cx="10232372" cy="1915647"/>
          </a:xfrm>
        </p:spPr>
        <p:txBody>
          <a:bodyPr/>
          <a:lstStyle/>
          <a:p>
            <a:r>
              <a:rPr lang="hu-HU" sz="7200" dirty="0" smtClean="0"/>
              <a:t>Köszönöm a figyelmet!</a:t>
            </a:r>
            <a:endParaRPr lang="hu-HU" sz="7200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555" y="1571243"/>
            <a:ext cx="3686557" cy="489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35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sh dir="u"/>
      </p:transition>
    </mc:Choice>
    <mc:Fallback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</TotalTime>
  <Words>122</Words>
  <Application>Microsoft Office PowerPoint</Application>
  <PresentationFormat>Szélesvásznú</PresentationFormat>
  <Paragraphs>32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Bahnschrift SemiBold</vt:lpstr>
      <vt:lpstr>Century Gothic</vt:lpstr>
      <vt:lpstr>Wingdings 3</vt:lpstr>
      <vt:lpstr>Ion</vt:lpstr>
      <vt:lpstr>Az Android</vt:lpstr>
      <vt:lpstr>Alapok</vt:lpstr>
      <vt:lpstr>Története</vt:lpstr>
      <vt:lpstr>Kompatibilis Eszközök</vt:lpstr>
      <vt:lpstr>Előnyök</vt:lpstr>
      <vt:lpstr>Hátrányok (iOS-hez képest) </vt:lpstr>
      <vt:lpstr>Források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Android</dc:title>
  <dc:creator>Czakó Csongor</dc:creator>
  <cp:lastModifiedBy>Czakó Csongor</cp:lastModifiedBy>
  <cp:revision>34</cp:revision>
  <dcterms:created xsi:type="dcterms:W3CDTF">2022-09-14T07:32:09Z</dcterms:created>
  <dcterms:modified xsi:type="dcterms:W3CDTF">2022-09-20T10:27:12Z</dcterms:modified>
</cp:coreProperties>
</file>