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</a:t>
            </a:r>
            <a:r>
              <a:rPr lang="hu-HU" smtClean="0"/>
              <a:t>a 11-es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támogatók: 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96</Words>
  <Application>Microsoft Office PowerPoint</Application>
  <PresentationFormat>Szélesvásznú</PresentationFormat>
  <Paragraphs>27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22</cp:revision>
  <dcterms:created xsi:type="dcterms:W3CDTF">2022-09-14T07:32:09Z</dcterms:created>
  <dcterms:modified xsi:type="dcterms:W3CDTF">2022-09-15T10:22:46Z</dcterms:modified>
</cp:coreProperties>
</file>