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40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361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6335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883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56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896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7693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7204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616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874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395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064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587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73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289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830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589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4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tx2"/>
          </a:solidFill>
          <a:latin typeface="Bahnschrift SemiBold" panose="020B0502040204020203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Bahnschrift SemiBold" panose="020B0502040204020203" pitchFamily="34" charset="0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qPyqIz" TargetMode="External"/><Relationship Id="rId2" Type="http://schemas.openxmlformats.org/officeDocument/2006/relationships/hyperlink" Target="https://bit.ly/3QXQN8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.ly/3BvXiK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8000" dirty="0" smtClean="0">
                <a:latin typeface="Bahnschrift SemiBold" panose="020B0502040204020203" pitchFamily="34" charset="0"/>
              </a:rPr>
              <a:t>Az </a:t>
            </a:r>
            <a:r>
              <a:rPr lang="hu-HU" sz="8000" dirty="0" err="1" smtClean="0">
                <a:latin typeface="Bahnschrift SemiBold" panose="020B0502040204020203" pitchFamily="34" charset="0"/>
              </a:rPr>
              <a:t>Android</a:t>
            </a:r>
            <a:endParaRPr lang="hu-HU" sz="8000" dirty="0">
              <a:latin typeface="Bahnschrift SemiBold" panose="020B0502040204020203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6427290"/>
            <a:ext cx="8825658" cy="861420"/>
          </a:xfrm>
        </p:spPr>
        <p:txBody>
          <a:bodyPr>
            <a:normAutofit/>
          </a:bodyPr>
          <a:lstStyle/>
          <a:p>
            <a:r>
              <a:rPr lang="hu-HU" sz="1800" dirty="0" smtClean="0"/>
              <a:t>Készítette: Czakó </a:t>
            </a:r>
            <a:r>
              <a:rPr lang="hu-HU" sz="1800" dirty="0" err="1" smtClean="0"/>
              <a:t>csongor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42752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smtClean="0"/>
              <a:t>Alapok</a:t>
            </a: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Linux kernelt használ</a:t>
            </a:r>
          </a:p>
          <a:p>
            <a:r>
              <a:rPr lang="hu-HU" dirty="0" smtClean="0"/>
              <a:t>Mobil eszközökön használható</a:t>
            </a:r>
          </a:p>
          <a:p>
            <a:r>
              <a:rPr lang="hu-HU" dirty="0"/>
              <a:t>A fejlesztők </a:t>
            </a:r>
            <a:r>
              <a:rPr lang="hu-HU" dirty="0" smtClean="0"/>
              <a:t>Java</a:t>
            </a:r>
            <a:r>
              <a:rPr lang="hu-HU" dirty="0"/>
              <a:t> nyelven írhatnak </a:t>
            </a:r>
            <a:r>
              <a:rPr lang="hu-HU" dirty="0" smtClean="0"/>
              <a:t>rá</a:t>
            </a:r>
          </a:p>
          <a:p>
            <a:r>
              <a:rPr lang="hu-HU" dirty="0" smtClean="0"/>
              <a:t>Google alkalmazások alapok</a:t>
            </a:r>
          </a:p>
          <a:p>
            <a:r>
              <a:rPr lang="hu-HU" dirty="0" smtClean="0"/>
              <a:t>Rendszerrel </a:t>
            </a:r>
            <a:r>
              <a:rPr lang="hu-HU" dirty="0"/>
              <a:t>ö</a:t>
            </a:r>
            <a:r>
              <a:rPr lang="hu-HU" dirty="0" smtClean="0"/>
              <a:t>sszekapcsolt fiókok</a:t>
            </a:r>
          </a:p>
          <a:p>
            <a:r>
              <a:rPr lang="hu-HU" dirty="0" smtClean="0"/>
              <a:t>Nyílt forrású OS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62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Története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Android</a:t>
            </a:r>
            <a:r>
              <a:rPr lang="hu-HU" dirty="0" smtClean="0"/>
              <a:t> Inc. kezdte  fejleszteni</a:t>
            </a:r>
          </a:p>
          <a:p>
            <a:r>
              <a:rPr lang="hu-HU" dirty="0" smtClean="0"/>
              <a:t>2005-ben felvásárolta a Google</a:t>
            </a:r>
          </a:p>
          <a:p>
            <a:r>
              <a:rPr lang="hu-HU" dirty="0" smtClean="0"/>
              <a:t>Konkurens OS az </a:t>
            </a:r>
            <a:r>
              <a:rPr lang="hu-HU" dirty="0" err="1" smtClean="0"/>
              <a:t>iOS</a:t>
            </a:r>
            <a:endParaRPr lang="hu-HU" dirty="0" smtClean="0"/>
          </a:p>
          <a:p>
            <a:r>
              <a:rPr lang="hu-HU" dirty="0" smtClean="0"/>
              <a:t>Első </a:t>
            </a:r>
            <a:r>
              <a:rPr lang="hu-HU" dirty="0" err="1" smtClean="0"/>
              <a:t>androidos</a:t>
            </a:r>
            <a:r>
              <a:rPr lang="hu-HU" dirty="0" smtClean="0"/>
              <a:t> telefon 2008-ban</a:t>
            </a:r>
          </a:p>
          <a:p>
            <a:r>
              <a:rPr lang="hu-HU" dirty="0" smtClean="0"/>
              <a:t>Folyamatos fejlesztés, legújabb a </a:t>
            </a:r>
            <a:r>
              <a:rPr lang="hu-HU" dirty="0" smtClean="0"/>
              <a:t>13-es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057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Kompatibilis Eszközök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Főleg érintőképernyős okoseszközök</a:t>
            </a:r>
          </a:p>
          <a:p>
            <a:r>
              <a:rPr lang="hu-HU" dirty="0" smtClean="0"/>
              <a:t>Főbb </a:t>
            </a:r>
            <a:r>
              <a:rPr lang="hu-HU" dirty="0" smtClean="0"/>
              <a:t>gyártók</a:t>
            </a:r>
            <a:r>
              <a:rPr lang="hu-HU" dirty="0" smtClean="0"/>
              <a:t>: </a:t>
            </a:r>
            <a:r>
              <a:rPr lang="hu-HU" dirty="0" smtClean="0"/>
              <a:t>Samsung, </a:t>
            </a:r>
            <a:r>
              <a:rPr lang="hu-HU" dirty="0" err="1" smtClean="0"/>
              <a:t>Xiaomi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738" y="2930475"/>
            <a:ext cx="4284000" cy="428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762" y="1853248"/>
            <a:ext cx="3741952" cy="20433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1401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Előnyök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Nyílt forráskód, több cég fejleszti</a:t>
            </a:r>
          </a:p>
          <a:p>
            <a:r>
              <a:rPr lang="hu-HU" dirty="0" smtClean="0"/>
              <a:t>Bárhonnan letölthetünk fájlokat</a:t>
            </a:r>
          </a:p>
          <a:p>
            <a:r>
              <a:rPr lang="hu-HU" dirty="0" smtClean="0"/>
              <a:t>SD-kártya támogatott</a:t>
            </a:r>
          </a:p>
          <a:p>
            <a:r>
              <a:rPr lang="hu-HU" dirty="0" smtClean="0"/>
              <a:t>Könnyű használat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284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Hátrányok (</a:t>
            </a:r>
            <a:r>
              <a:rPr lang="hu-HU" dirty="0" err="1" smtClean="0"/>
              <a:t>iOS-hez</a:t>
            </a:r>
            <a:r>
              <a:rPr lang="hu-HU" dirty="0" smtClean="0"/>
              <a:t> képest)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Nem elég tiszta a megjelenés </a:t>
            </a:r>
          </a:p>
          <a:p>
            <a:r>
              <a:rPr lang="hu-HU" dirty="0" smtClean="0"/>
              <a:t>Nagyobb a hibalehetőség</a:t>
            </a:r>
          </a:p>
          <a:p>
            <a:r>
              <a:rPr lang="hu-HU" dirty="0" smtClean="0"/>
              <a:t>Könnyebben feltörhető</a:t>
            </a:r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94085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bit.ly/3QXQN8I</a:t>
            </a:r>
            <a:r>
              <a:rPr lang="hu-HU" dirty="0" smtClean="0"/>
              <a:t> (</a:t>
            </a:r>
            <a:r>
              <a:rPr lang="hu-HU" dirty="0" err="1" smtClean="0"/>
              <a:t>Xiaomi</a:t>
            </a:r>
            <a:r>
              <a:rPr lang="hu-HU" dirty="0" smtClean="0"/>
              <a:t> logó)</a:t>
            </a:r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bit.ly/3qPyqIz</a:t>
            </a:r>
            <a:r>
              <a:rPr lang="hu-HU" dirty="0" smtClean="0"/>
              <a:t> (</a:t>
            </a:r>
            <a:r>
              <a:rPr lang="hu-HU" dirty="0"/>
              <a:t>S</a:t>
            </a:r>
            <a:r>
              <a:rPr lang="hu-HU" dirty="0" smtClean="0"/>
              <a:t>amsung logó)</a:t>
            </a:r>
          </a:p>
          <a:p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bit.ly/3BvXiKi</a:t>
            </a:r>
            <a:r>
              <a:rPr lang="hu-HU" dirty="0" smtClean="0"/>
              <a:t> (</a:t>
            </a:r>
            <a:r>
              <a:rPr lang="hu-HU" dirty="0" err="1" smtClean="0"/>
              <a:t>Android</a:t>
            </a:r>
            <a:r>
              <a:rPr lang="hu-HU" smtClean="0"/>
              <a:t> logó)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1594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118</Words>
  <Application>Microsoft Office PowerPoint</Application>
  <PresentationFormat>Szélesvásznú</PresentationFormat>
  <Paragraphs>31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Bahnschrift SemiBold</vt:lpstr>
      <vt:lpstr>Century Gothic</vt:lpstr>
      <vt:lpstr>Wingdings 3</vt:lpstr>
      <vt:lpstr>Ion</vt:lpstr>
      <vt:lpstr>Az Android</vt:lpstr>
      <vt:lpstr>Alapok</vt:lpstr>
      <vt:lpstr>Története</vt:lpstr>
      <vt:lpstr>Kompatibilis Eszközök</vt:lpstr>
      <vt:lpstr>Előnyök</vt:lpstr>
      <vt:lpstr>Hátrányok (iOS-hez képest) 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Android</dc:title>
  <dc:creator>Czakó Csongor</dc:creator>
  <cp:lastModifiedBy>Czakó Csongor</cp:lastModifiedBy>
  <cp:revision>26</cp:revision>
  <dcterms:created xsi:type="dcterms:W3CDTF">2022-09-14T07:32:09Z</dcterms:created>
  <dcterms:modified xsi:type="dcterms:W3CDTF">2022-09-20T10:10:33Z</dcterms:modified>
</cp:coreProperties>
</file>