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C9BCE-9225-4733-B841-96AACF0B58A0}" type="datetimeFigureOut">
              <a:rPr lang="hu-HU" smtClean="0"/>
              <a:t>2022.09.22.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2FC55-B77E-41DA-A818-D7DC50861401}" type="slidenum">
              <a:rPr lang="hu-HU" smtClean="0"/>
              <a:t>‹#›</a:t>
            </a:fld>
            <a:endParaRPr lang="hu-HU"/>
          </a:p>
        </p:txBody>
      </p:sp>
      <p:pic>
        <p:nvPicPr>
          <p:cNvPr id="7" name="Kép 6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98551">
                        <a14:foregroundMark x1="53140" y1="18107" x2="53140" y2="18107"/>
                        <a14:foregroundMark x1="5314" y1="53086" x2="5314" y2="53086"/>
                        <a14:foregroundMark x1="89855" y1="48971" x2="89855" y2="4897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1720" y="6093455"/>
            <a:ext cx="568755" cy="667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540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push dir="u"/>
      </p:transition>
    </mc:Choice>
    <mc:Fallback xmlns="">
      <p:transition spd="med">
        <p:push dir="u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C9BCE-9225-4733-B841-96AACF0B58A0}" type="datetimeFigureOut">
              <a:rPr lang="hu-HU" smtClean="0"/>
              <a:t>2022.09.22.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2FC55-B77E-41DA-A818-D7DC5086140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03618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push dir="u"/>
      </p:transition>
    </mc:Choice>
    <mc:Fallback xmlns="">
      <p:transition spd="med">
        <p:push dir="u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C9BCE-9225-4733-B841-96AACF0B58A0}" type="datetimeFigureOut">
              <a:rPr lang="hu-HU" smtClean="0"/>
              <a:t>2022.09.22.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2FC55-B77E-41DA-A818-D7DC5086140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26335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push dir="u"/>
      </p:transition>
    </mc:Choice>
    <mc:Fallback xmlns="">
      <p:transition spd="med">
        <p:push dir="u"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C9BCE-9225-4733-B841-96AACF0B58A0}" type="datetimeFigureOut">
              <a:rPr lang="hu-HU" smtClean="0"/>
              <a:t>2022.09.22.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2FC55-B77E-41DA-A818-D7DC50861401}" type="slidenum">
              <a:rPr lang="hu-HU" smtClean="0"/>
              <a:t>‹#›</a:t>
            </a:fld>
            <a:endParaRPr lang="hu-H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93883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push dir="u"/>
      </p:transition>
    </mc:Choice>
    <mc:Fallback xmlns="">
      <p:transition spd="med">
        <p:push dir="u"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C9BCE-9225-4733-B841-96AACF0B58A0}" type="datetimeFigureOut">
              <a:rPr lang="hu-HU" smtClean="0"/>
              <a:t>2022.09.22.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2FC55-B77E-41DA-A818-D7DC5086140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1256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push dir="u"/>
      </p:transition>
    </mc:Choice>
    <mc:Fallback xmlns="">
      <p:transition spd="med">
        <p:push dir="u"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C9BCE-9225-4733-B841-96AACF0B58A0}" type="datetimeFigureOut">
              <a:rPr lang="hu-HU" smtClean="0"/>
              <a:t>2022.09.22.</a:t>
            </a:fld>
            <a:endParaRPr lang="hu-H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2FC55-B77E-41DA-A818-D7DC5086140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45896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push dir="u"/>
      </p:transition>
    </mc:Choice>
    <mc:Fallback xmlns="">
      <p:transition spd="med">
        <p:push dir="u"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C9BCE-9225-4733-B841-96AACF0B58A0}" type="datetimeFigureOut">
              <a:rPr lang="hu-HU" smtClean="0"/>
              <a:t>2022.09.22.</a:t>
            </a:fld>
            <a:endParaRPr lang="hu-H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2FC55-B77E-41DA-A818-D7DC5086140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77693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push dir="u"/>
      </p:transition>
    </mc:Choice>
    <mc:Fallback xmlns="">
      <p:transition spd="med">
        <p:push dir="u"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C9BCE-9225-4733-B841-96AACF0B58A0}" type="datetimeFigureOut">
              <a:rPr lang="hu-HU" smtClean="0"/>
              <a:t>2022.09.22.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2FC55-B77E-41DA-A818-D7DC5086140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07204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push dir="u"/>
      </p:transition>
    </mc:Choice>
    <mc:Fallback xmlns="">
      <p:transition spd="med">
        <p:push dir="u"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C9BCE-9225-4733-B841-96AACF0B58A0}" type="datetimeFigureOut">
              <a:rPr lang="hu-HU" smtClean="0"/>
              <a:t>2022.09.22.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2FC55-B77E-41DA-A818-D7DC5086140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26160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push dir="u"/>
      </p:transition>
    </mc:Choice>
    <mc:Fallback xmlns="">
      <p:transition spd="med">
        <p:push dir="u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C9BCE-9225-4733-B841-96AACF0B58A0}" type="datetimeFigureOut">
              <a:rPr lang="hu-HU" smtClean="0"/>
              <a:t>2022.09.22.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2FC55-B77E-41DA-A818-D7DC5086140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28747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push dir="u"/>
      </p:transition>
    </mc:Choice>
    <mc:Fallback xmlns="">
      <p:transition spd="med">
        <p:push dir="u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C9BCE-9225-4733-B841-96AACF0B58A0}" type="datetimeFigureOut">
              <a:rPr lang="hu-HU" smtClean="0"/>
              <a:t>2022.09.22.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2FC55-B77E-41DA-A818-D7DC5086140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83952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push dir="u"/>
      </p:transition>
    </mc:Choice>
    <mc:Fallback xmlns="">
      <p:transition spd="med">
        <p:push dir="u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C9BCE-9225-4733-B841-96AACF0B58A0}" type="datetimeFigureOut">
              <a:rPr lang="hu-HU" smtClean="0"/>
              <a:t>2022.09.22.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2FC55-B77E-41DA-A818-D7DC5086140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30645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push dir="u"/>
      </p:transition>
    </mc:Choice>
    <mc:Fallback xmlns="">
      <p:transition spd="med">
        <p:push dir="u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C9BCE-9225-4733-B841-96AACF0B58A0}" type="datetimeFigureOut">
              <a:rPr lang="hu-HU" smtClean="0"/>
              <a:t>2022.09.22.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2FC55-B77E-41DA-A818-D7DC5086140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55871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push dir="u"/>
      </p:transition>
    </mc:Choice>
    <mc:Fallback xmlns="">
      <p:transition spd="med">
        <p:push dir="u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C9BCE-9225-4733-B841-96AACF0B58A0}" type="datetimeFigureOut">
              <a:rPr lang="hu-HU" smtClean="0"/>
              <a:t>2022.09.22.</a:t>
            </a:fld>
            <a:endParaRPr lang="hu-H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2FC55-B77E-41DA-A818-D7DC5086140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58730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push dir="u"/>
      </p:transition>
    </mc:Choice>
    <mc:Fallback xmlns="">
      <p:transition spd="med">
        <p:push dir="u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C9BCE-9225-4733-B841-96AACF0B58A0}" type="datetimeFigureOut">
              <a:rPr lang="hu-HU" smtClean="0"/>
              <a:t>2022.09.22.</a:t>
            </a:fld>
            <a:endParaRPr lang="hu-H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2FC55-B77E-41DA-A818-D7DC5086140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52892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push dir="u"/>
      </p:transition>
    </mc:Choice>
    <mc:Fallback xmlns="">
      <p:transition spd="med">
        <p:push dir="u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C9BCE-9225-4733-B841-96AACF0B58A0}" type="datetimeFigureOut">
              <a:rPr lang="hu-HU" smtClean="0"/>
              <a:t>2022.09.22.</a:t>
            </a:fld>
            <a:endParaRPr lang="hu-H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2FC55-B77E-41DA-A818-D7DC5086140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68303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push dir="u"/>
      </p:transition>
    </mc:Choice>
    <mc:Fallback xmlns="">
      <p:transition spd="med">
        <p:push dir="u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C9BCE-9225-4733-B841-96AACF0B58A0}" type="datetimeFigureOut">
              <a:rPr lang="hu-HU" smtClean="0"/>
              <a:t>2022.09.22.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2FC55-B77E-41DA-A818-D7DC5086140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25895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push dir="u"/>
      </p:transition>
    </mc:Choice>
    <mc:Fallback xmlns="">
      <p:transition spd="med">
        <p:push dir="u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6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u-HU" dirty="0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dirty="0" smtClean="0"/>
              <a:t>Mintaszöveg szerkesztése</a:t>
            </a:r>
          </a:p>
          <a:p>
            <a:pPr lvl="1"/>
            <a:r>
              <a:rPr lang="hu-HU" dirty="0" smtClean="0"/>
              <a:t>Második szint</a:t>
            </a:r>
          </a:p>
          <a:p>
            <a:pPr lvl="2"/>
            <a:r>
              <a:rPr lang="hu-HU" dirty="0" smtClean="0"/>
              <a:t>Harmadik szint</a:t>
            </a:r>
          </a:p>
          <a:p>
            <a:pPr lvl="3"/>
            <a:r>
              <a:rPr lang="hu-HU" dirty="0" smtClean="0"/>
              <a:t>Negyedik szint</a:t>
            </a:r>
          </a:p>
          <a:p>
            <a:pPr lvl="4"/>
            <a:r>
              <a:rPr lang="hu-HU" dirty="0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EFC9BCE-9225-4733-B841-96AACF0B58A0}" type="datetimeFigureOut">
              <a:rPr lang="hu-HU" smtClean="0"/>
              <a:t>2022.09.22.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92FC55-B77E-41DA-A818-D7DC50861401}" type="slidenum">
              <a:rPr lang="hu-HU" smtClean="0"/>
              <a:t>‹#›</a:t>
            </a:fld>
            <a:endParaRPr lang="hu-HU"/>
          </a:p>
        </p:txBody>
      </p:sp>
      <p:pic>
        <p:nvPicPr>
          <p:cNvPr id="13" name="Kép 12"/>
          <p:cNvPicPr>
            <a:picLocks noChangeAspect="1"/>
          </p:cNvPicPr>
          <p:nvPr userDrawn="1"/>
        </p:nvPicPr>
        <p:blipFill>
          <a:blip r:embed="rId23" cstate="print">
            <a:extLst>
              <a:ext uri="{BEBA8EAE-BF5A-486C-A8C5-ECC9F3942E4B}">
                <a14:imgProps xmlns:a14="http://schemas.microsoft.com/office/drawing/2010/main">
                  <a14:imgLayer r:embed="rId24">
                    <a14:imgEffect>
                      <a14:backgroundRemoval t="0" b="100000" l="0" r="98551">
                        <a14:foregroundMark x1="53140" y1="18107" x2="53140" y2="18107"/>
                        <a14:foregroundMark x1="5314" y1="53086" x2="5314" y2="53086"/>
                        <a14:foregroundMark x1="89855" y1="48971" x2="89855" y2="4897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1720" y="6093455"/>
            <a:ext cx="568755" cy="667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7480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push dir="u"/>
      </p:transition>
    </mc:Choice>
    <mc:Fallback xmlns="">
      <p:transition spd="med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txStyles>
    <p:titleStyle>
      <a:lvl1pPr algn="l" defTabSz="457200" rtl="0" eaLnBrk="1" latinLnBrk="0" hangingPunct="1">
        <a:spcBef>
          <a:spcPct val="0"/>
        </a:spcBef>
        <a:buNone/>
        <a:defRPr sz="4400" b="0" i="0" kern="1200">
          <a:solidFill>
            <a:schemeClr val="tx2"/>
          </a:solidFill>
          <a:latin typeface="Bahnschrift SemiBold" panose="020B0502040204020203" pitchFamily="34" charset="0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800" b="0" i="0" kern="1200">
          <a:solidFill>
            <a:schemeClr val="tx1"/>
          </a:solidFill>
          <a:latin typeface="Bahnschrift SemiBold" panose="020B0502040204020203" pitchFamily="34" charset="0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qPyqIz" TargetMode="External"/><Relationship Id="rId2" Type="http://schemas.openxmlformats.org/officeDocument/2006/relationships/hyperlink" Target="https://bit.ly/3QXQN8I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it.ly/3dG8EDA" TargetMode="External"/><Relationship Id="rId4" Type="http://schemas.openxmlformats.org/officeDocument/2006/relationships/hyperlink" Target="https://bit.ly/3BvXiKi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98551">
                        <a14:foregroundMark x1="53140" y1="18107" x2="53140" y2="18107"/>
                        <a14:foregroundMark x1="5314" y1="53086" x2="5314" y2="53086"/>
                        <a14:foregroundMark x1="89855" y1="48971" x2="89855" y2="4897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1720" y="6093455"/>
            <a:ext cx="568755" cy="667669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sz="8000" dirty="0" smtClean="0">
                <a:latin typeface="Bahnschrift SemiBold" panose="020B0502040204020203" pitchFamily="34" charset="0"/>
              </a:rPr>
              <a:t>Az </a:t>
            </a:r>
            <a:r>
              <a:rPr lang="hu-HU" sz="8000" dirty="0" err="1" smtClean="0">
                <a:latin typeface="Bahnschrift SemiBold" panose="020B0502040204020203" pitchFamily="34" charset="0"/>
              </a:rPr>
              <a:t>Android</a:t>
            </a:r>
            <a:endParaRPr lang="hu-HU" sz="8000" dirty="0">
              <a:latin typeface="Bahnschrift SemiBold" panose="020B0502040204020203" pitchFamily="34" charset="0"/>
            </a:endParaRP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0" y="6427290"/>
            <a:ext cx="8825658" cy="861420"/>
          </a:xfrm>
        </p:spPr>
        <p:txBody>
          <a:bodyPr>
            <a:normAutofit/>
          </a:bodyPr>
          <a:lstStyle/>
          <a:p>
            <a:r>
              <a:rPr lang="hu-HU" sz="1800" dirty="0" smtClean="0"/>
              <a:t>Készítette: Czakó </a:t>
            </a:r>
            <a:r>
              <a:rPr lang="hu-HU" sz="1800" dirty="0" err="1" smtClean="0"/>
              <a:t>csongor</a:t>
            </a:r>
            <a:endParaRPr lang="hu-HU" sz="1800" dirty="0"/>
          </a:p>
        </p:txBody>
      </p:sp>
    </p:spTree>
    <p:extLst>
      <p:ext uri="{BB962C8B-B14F-4D97-AF65-F5344CB8AC3E}">
        <p14:creationId xmlns:p14="http://schemas.microsoft.com/office/powerpoint/2010/main" val="4275286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push dir="u"/>
      </p:transition>
    </mc:Choice>
    <mc:Fallback xmlns="">
      <p:transition spd="med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ím 5"/>
          <p:cNvSpPr>
            <a:spLocks noGrp="1"/>
          </p:cNvSpPr>
          <p:nvPr>
            <p:ph type="title"/>
          </p:nvPr>
        </p:nvSpPr>
        <p:spPr>
          <a:xfrm>
            <a:off x="1154955" y="-856827"/>
            <a:ext cx="10232372" cy="1915647"/>
          </a:xfrm>
        </p:spPr>
        <p:txBody>
          <a:bodyPr/>
          <a:lstStyle/>
          <a:p>
            <a:r>
              <a:rPr lang="hu-HU" sz="7200" dirty="0" smtClean="0"/>
              <a:t>Köszönöm a figyelmet!</a:t>
            </a:r>
            <a:endParaRPr lang="hu-HU" sz="7200" dirty="0"/>
          </a:p>
        </p:txBody>
      </p:sp>
      <p:pic>
        <p:nvPicPr>
          <p:cNvPr id="8" name="Kép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555" y="1571243"/>
            <a:ext cx="3686557" cy="4896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135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push dir="u"/>
      </p:transition>
    </mc:Choice>
    <mc:Fallback xmlns="">
      <p:transition spd="med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400" dirty="0" smtClean="0"/>
              <a:t>Alapok</a:t>
            </a:r>
            <a:endParaRPr lang="hu-HU" sz="4400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Linux kernelt használ</a:t>
            </a:r>
          </a:p>
          <a:p>
            <a:r>
              <a:rPr lang="hu-HU" dirty="0" smtClean="0"/>
              <a:t>Mobil eszközökön használható</a:t>
            </a:r>
          </a:p>
          <a:p>
            <a:r>
              <a:rPr lang="hu-HU" dirty="0"/>
              <a:t> </a:t>
            </a:r>
            <a:r>
              <a:rPr lang="hu-HU" dirty="0" smtClean="0"/>
              <a:t>Java, JS, Python, C</a:t>
            </a:r>
            <a:r>
              <a:rPr lang="hu-HU" smtClean="0"/>
              <a:t>++, XML…</a:t>
            </a:r>
            <a:r>
              <a:rPr lang="hu-HU"/>
              <a:t> </a:t>
            </a:r>
            <a:endParaRPr lang="hu-HU" smtClean="0"/>
          </a:p>
          <a:p>
            <a:r>
              <a:rPr lang="hu-HU" dirty="0" smtClean="0"/>
              <a:t>Google </a:t>
            </a:r>
            <a:r>
              <a:rPr lang="hu-HU" dirty="0" smtClean="0"/>
              <a:t>alkalmazások alapok</a:t>
            </a:r>
          </a:p>
          <a:p>
            <a:r>
              <a:rPr lang="hu-HU" dirty="0" smtClean="0"/>
              <a:t>Rendszerrel </a:t>
            </a:r>
            <a:r>
              <a:rPr lang="hu-HU" dirty="0"/>
              <a:t>ö</a:t>
            </a:r>
            <a:r>
              <a:rPr lang="hu-HU" dirty="0" smtClean="0"/>
              <a:t>sszekapcsolt fiókok</a:t>
            </a:r>
          </a:p>
          <a:p>
            <a:r>
              <a:rPr lang="hu-HU" dirty="0" smtClean="0"/>
              <a:t>Nyílt forrású OS</a:t>
            </a:r>
          </a:p>
          <a:p>
            <a:endParaRPr lang="hu-HU" dirty="0" smtClean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416208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push dir="u"/>
      </p:transition>
    </mc:Choice>
    <mc:Fallback xmlns="">
      <p:transition spd="med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Története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Az </a:t>
            </a:r>
            <a:r>
              <a:rPr lang="hu-HU" dirty="0" err="1" smtClean="0"/>
              <a:t>Android</a:t>
            </a:r>
            <a:r>
              <a:rPr lang="hu-HU" dirty="0" smtClean="0"/>
              <a:t> Inc. kezdte  fejleszteni</a:t>
            </a:r>
          </a:p>
          <a:p>
            <a:r>
              <a:rPr lang="hu-HU" dirty="0" smtClean="0"/>
              <a:t>2005-ben felvásárolta a Google</a:t>
            </a:r>
          </a:p>
          <a:p>
            <a:r>
              <a:rPr lang="hu-HU" dirty="0" smtClean="0"/>
              <a:t>Konkurens OS az </a:t>
            </a:r>
            <a:r>
              <a:rPr lang="hu-HU" dirty="0" err="1" smtClean="0"/>
              <a:t>iOS</a:t>
            </a:r>
            <a:endParaRPr lang="hu-HU" dirty="0" smtClean="0"/>
          </a:p>
          <a:p>
            <a:r>
              <a:rPr lang="hu-HU" dirty="0" smtClean="0"/>
              <a:t>Első </a:t>
            </a:r>
            <a:r>
              <a:rPr lang="hu-HU" dirty="0" err="1" smtClean="0"/>
              <a:t>androidos</a:t>
            </a:r>
            <a:r>
              <a:rPr lang="hu-HU" dirty="0" smtClean="0"/>
              <a:t> telefon 2008-ban</a:t>
            </a:r>
          </a:p>
          <a:p>
            <a:r>
              <a:rPr lang="hu-HU" dirty="0" smtClean="0"/>
              <a:t>Folyamatos fejlesztés, legújabb a 13-as</a:t>
            </a:r>
          </a:p>
          <a:p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1503" y="2658237"/>
            <a:ext cx="4383293" cy="15480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30575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push dir="u"/>
      </p:transition>
    </mc:Choice>
    <mc:Fallback xmlns="">
      <p:transition spd="med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Kompatibilis Eszközök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Főleg érintőképernyős okoseszközök</a:t>
            </a:r>
          </a:p>
          <a:p>
            <a:r>
              <a:rPr lang="hu-HU" dirty="0" smtClean="0"/>
              <a:t>Főbb gyártók: Samsung, </a:t>
            </a:r>
            <a:r>
              <a:rPr lang="hu-HU" dirty="0" err="1" smtClean="0"/>
              <a:t>Xiaomi</a:t>
            </a:r>
            <a:endParaRPr lang="hu-HU" dirty="0" smtClean="0"/>
          </a:p>
          <a:p>
            <a:r>
              <a:rPr lang="hu-HU" dirty="0" smtClean="0"/>
              <a:t>Egyéb telefonok: </a:t>
            </a:r>
            <a:r>
              <a:rPr lang="hu-HU" dirty="0" err="1" smtClean="0"/>
              <a:t>Huawei</a:t>
            </a:r>
            <a:r>
              <a:rPr lang="hu-HU" dirty="0" smtClean="0"/>
              <a:t>, </a:t>
            </a:r>
            <a:r>
              <a:rPr lang="hu-HU" dirty="0" err="1" smtClean="0"/>
              <a:t>Honor</a:t>
            </a:r>
            <a:r>
              <a:rPr lang="hu-HU" dirty="0" smtClean="0"/>
              <a:t>, </a:t>
            </a:r>
            <a:r>
              <a:rPr lang="hu-HU" dirty="0" err="1" smtClean="0"/>
              <a:t>Asus</a:t>
            </a:r>
            <a:endParaRPr lang="hu-HU" dirty="0" smtClean="0"/>
          </a:p>
          <a:p>
            <a:endParaRPr lang="hu-HU" dirty="0"/>
          </a:p>
        </p:txBody>
      </p:sp>
      <p:pic>
        <p:nvPicPr>
          <p:cNvPr id="8" name="Kép 7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6582" y="3155081"/>
            <a:ext cx="4284000" cy="4284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Kép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3762" y="1853248"/>
            <a:ext cx="3741952" cy="204330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614012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push dir="u"/>
      </p:transition>
    </mc:Choice>
    <mc:Fallback xmlns="">
      <p:transition spd="med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Előnyök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Nyílt forráskód, több cég fejleszti</a:t>
            </a:r>
          </a:p>
          <a:p>
            <a:r>
              <a:rPr lang="hu-HU" dirty="0" smtClean="0"/>
              <a:t>Bárhonnan letölthetünk fájlokat</a:t>
            </a:r>
          </a:p>
          <a:p>
            <a:r>
              <a:rPr lang="hu-HU" dirty="0" smtClean="0"/>
              <a:t>SD-kártya támogatott</a:t>
            </a:r>
          </a:p>
          <a:p>
            <a:r>
              <a:rPr lang="hu-HU" dirty="0" smtClean="0"/>
              <a:t>Könnyű használat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562842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push dir="u"/>
      </p:transition>
    </mc:Choice>
    <mc:Fallback xmlns="">
      <p:transition spd="med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Hátrányok (</a:t>
            </a:r>
            <a:r>
              <a:rPr lang="hu-HU" dirty="0" err="1" smtClean="0"/>
              <a:t>iOS-hez</a:t>
            </a:r>
            <a:r>
              <a:rPr lang="hu-HU" dirty="0" smtClean="0"/>
              <a:t> képest)</a:t>
            </a:r>
            <a:r>
              <a:rPr lang="hu-HU" dirty="0"/>
              <a:t/>
            </a:r>
            <a:br>
              <a:rPr lang="hu-HU" dirty="0"/>
            </a:b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Nem elég tiszta a megjelenés </a:t>
            </a:r>
          </a:p>
          <a:p>
            <a:r>
              <a:rPr lang="hu-HU" dirty="0" smtClean="0"/>
              <a:t>Nagyobb a hibalehetőség</a:t>
            </a:r>
          </a:p>
          <a:p>
            <a:r>
              <a:rPr lang="hu-HU" dirty="0" smtClean="0"/>
              <a:t>Könnyebben feltörhető</a:t>
            </a:r>
          </a:p>
          <a:p>
            <a:endParaRPr lang="hu-HU" dirty="0" smtClean="0"/>
          </a:p>
          <a:p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940857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push dir="u"/>
      </p:transition>
    </mc:Choice>
    <mc:Fallback xmlns="">
      <p:transition spd="med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Statisztikák</a:t>
            </a:r>
            <a:endParaRPr lang="hu-HU" dirty="0"/>
          </a:p>
        </p:txBody>
      </p:sp>
      <p:pic>
        <p:nvPicPr>
          <p:cNvPr id="9" name="Kép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994" y="1299189"/>
            <a:ext cx="9404723" cy="5290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632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push dir="u"/>
      </p:transition>
    </mc:Choice>
    <mc:Fallback xmlns="">
      <p:transition spd="med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Kép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540" y="806824"/>
            <a:ext cx="9404722" cy="5459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424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push dir="u"/>
      </p:transition>
    </mc:Choice>
    <mc:Fallback xmlns="">
      <p:transition spd="med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Források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>
                <a:hlinkClick r:id="rId2"/>
              </a:rPr>
              <a:t>https://</a:t>
            </a:r>
            <a:r>
              <a:rPr lang="hu-HU" dirty="0" smtClean="0">
                <a:hlinkClick r:id="rId2"/>
              </a:rPr>
              <a:t>bit.ly/3QXQN8I</a:t>
            </a:r>
            <a:r>
              <a:rPr lang="hu-HU" dirty="0" smtClean="0"/>
              <a:t> (</a:t>
            </a:r>
            <a:r>
              <a:rPr lang="hu-HU" dirty="0" err="1" smtClean="0"/>
              <a:t>Xiaomi</a:t>
            </a:r>
            <a:r>
              <a:rPr lang="hu-HU" dirty="0" smtClean="0"/>
              <a:t> logó)</a:t>
            </a:r>
          </a:p>
          <a:p>
            <a:r>
              <a:rPr lang="hu-HU" dirty="0">
                <a:hlinkClick r:id="rId3"/>
              </a:rPr>
              <a:t>https://</a:t>
            </a:r>
            <a:r>
              <a:rPr lang="hu-HU" dirty="0" smtClean="0">
                <a:hlinkClick r:id="rId3"/>
              </a:rPr>
              <a:t>bit.ly/3qPyqIz</a:t>
            </a:r>
            <a:r>
              <a:rPr lang="hu-HU" dirty="0" smtClean="0"/>
              <a:t> (</a:t>
            </a:r>
            <a:r>
              <a:rPr lang="hu-HU" dirty="0"/>
              <a:t>S</a:t>
            </a:r>
            <a:r>
              <a:rPr lang="hu-HU" dirty="0" smtClean="0"/>
              <a:t>amsung logó)</a:t>
            </a:r>
          </a:p>
          <a:p>
            <a:r>
              <a:rPr lang="hu-HU" dirty="0">
                <a:hlinkClick r:id="rId4"/>
              </a:rPr>
              <a:t>https://</a:t>
            </a:r>
            <a:r>
              <a:rPr lang="hu-HU" dirty="0" smtClean="0">
                <a:hlinkClick r:id="rId4"/>
              </a:rPr>
              <a:t>bit.ly/3BvXiKi</a:t>
            </a:r>
            <a:r>
              <a:rPr lang="hu-HU" dirty="0" smtClean="0"/>
              <a:t> (</a:t>
            </a:r>
            <a:r>
              <a:rPr lang="hu-HU" dirty="0" err="1" smtClean="0"/>
              <a:t>Android</a:t>
            </a:r>
            <a:r>
              <a:rPr lang="hu-HU" dirty="0" smtClean="0"/>
              <a:t> logó</a:t>
            </a:r>
            <a:r>
              <a:rPr lang="hu-HU" dirty="0" smtClean="0"/>
              <a:t>)</a:t>
            </a:r>
          </a:p>
          <a:p>
            <a:r>
              <a:rPr lang="hu-HU" dirty="0"/>
              <a:t>Statisztikák: </a:t>
            </a:r>
            <a:r>
              <a:rPr lang="hu-HU" dirty="0" smtClean="0"/>
              <a:t> </a:t>
            </a:r>
            <a:r>
              <a:rPr lang="hu-HU" dirty="0" smtClean="0">
                <a:hlinkClick r:id="rId5"/>
              </a:rPr>
              <a:t>https</a:t>
            </a:r>
            <a:r>
              <a:rPr lang="hu-HU" dirty="0">
                <a:hlinkClick r:id="rId5"/>
              </a:rPr>
              <a:t>://</a:t>
            </a:r>
            <a:r>
              <a:rPr lang="hu-HU" dirty="0" smtClean="0">
                <a:hlinkClick r:id="rId5"/>
              </a:rPr>
              <a:t>bit.ly/3dG8EDA</a:t>
            </a:r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3981594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push dir="u"/>
      </p:transition>
    </mc:Choice>
    <mc:Fallback xmlns="">
      <p:transition spd="med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128</TotalTime>
  <Words>140</Words>
  <Application>Microsoft Office PowerPoint</Application>
  <PresentationFormat>Szélesvásznú</PresentationFormat>
  <Paragraphs>35</Paragraphs>
  <Slides>10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10</vt:i4>
      </vt:variant>
    </vt:vector>
  </HeadingPairs>
  <TitlesOfParts>
    <vt:vector size="15" baseType="lpstr">
      <vt:lpstr>Arial</vt:lpstr>
      <vt:lpstr>Bahnschrift SemiBold</vt:lpstr>
      <vt:lpstr>Century Gothic</vt:lpstr>
      <vt:lpstr>Wingdings 3</vt:lpstr>
      <vt:lpstr>Ion</vt:lpstr>
      <vt:lpstr>Az Android</vt:lpstr>
      <vt:lpstr>Alapok</vt:lpstr>
      <vt:lpstr>Története</vt:lpstr>
      <vt:lpstr>Kompatibilis Eszközök</vt:lpstr>
      <vt:lpstr>Előnyök</vt:lpstr>
      <vt:lpstr>Hátrányok (iOS-hez képest) </vt:lpstr>
      <vt:lpstr>Statisztikák</vt:lpstr>
      <vt:lpstr>PowerPoint-bemutató</vt:lpstr>
      <vt:lpstr>Források</vt:lpstr>
      <vt:lpstr>Köszönöm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 Android</dc:title>
  <dc:creator>Czakó Csongor</dc:creator>
  <cp:lastModifiedBy>Czakó Csongor</cp:lastModifiedBy>
  <cp:revision>43</cp:revision>
  <dcterms:created xsi:type="dcterms:W3CDTF">2022-09-14T07:32:09Z</dcterms:created>
  <dcterms:modified xsi:type="dcterms:W3CDTF">2022-09-22T10:15:45Z</dcterms:modified>
</cp:coreProperties>
</file>