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4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61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33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88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89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69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72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16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7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395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64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8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73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8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30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8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Bahnschrift SemiBold" panose="020B05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Bahnschrift SemiBold" panose="020B0502040204020203" pitchFamily="34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qPyqIz" TargetMode="External"/><Relationship Id="rId2" Type="http://schemas.openxmlformats.org/officeDocument/2006/relationships/hyperlink" Target="https://bit.ly/3QXQN8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3dG8EDA" TargetMode="External"/><Relationship Id="rId4" Type="http://schemas.openxmlformats.org/officeDocument/2006/relationships/hyperlink" Target="https://bit.ly/3BvXiK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8000" dirty="0" smtClean="0">
                <a:latin typeface="Bahnschrift SemiBold" panose="020B0502040204020203" pitchFamily="34" charset="0"/>
              </a:rPr>
              <a:t>Az </a:t>
            </a:r>
            <a:r>
              <a:rPr lang="hu-HU" sz="8000" dirty="0" err="1" smtClean="0">
                <a:latin typeface="Bahnschrift SemiBold" panose="020B0502040204020203" pitchFamily="34" charset="0"/>
              </a:rPr>
              <a:t>Android</a:t>
            </a:r>
            <a:endParaRPr lang="hu-HU" sz="8000" dirty="0">
              <a:latin typeface="Bahnschrift SemiBold" panose="020B0502040204020203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6427290"/>
            <a:ext cx="8825658" cy="861420"/>
          </a:xfrm>
        </p:spPr>
        <p:txBody>
          <a:bodyPr>
            <a:normAutofit/>
          </a:bodyPr>
          <a:lstStyle/>
          <a:p>
            <a:r>
              <a:rPr lang="hu-HU" sz="1800" dirty="0" smtClean="0"/>
              <a:t>Készítette: Czakó </a:t>
            </a:r>
            <a:r>
              <a:rPr lang="hu-HU" sz="1800" dirty="0" err="1" smtClean="0"/>
              <a:t>csongor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27528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154955" y="-856827"/>
            <a:ext cx="10232372" cy="1915647"/>
          </a:xfrm>
        </p:spPr>
        <p:txBody>
          <a:bodyPr/>
          <a:lstStyle/>
          <a:p>
            <a:r>
              <a:rPr lang="hu-HU" sz="7200" dirty="0" smtClean="0"/>
              <a:t>Köszönöm a figyelmet!</a:t>
            </a:r>
            <a:endParaRPr lang="hu-HU" sz="72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55" y="1571243"/>
            <a:ext cx="3686557" cy="48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smtClean="0"/>
              <a:t>Alapok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Linux kernelt használ</a:t>
            </a:r>
          </a:p>
          <a:p>
            <a:r>
              <a:rPr lang="hu-HU" dirty="0" smtClean="0"/>
              <a:t>Mobil eszközökön használható</a:t>
            </a:r>
          </a:p>
          <a:p>
            <a:r>
              <a:rPr lang="hu-HU" dirty="0"/>
              <a:t>A fejlesztők </a:t>
            </a:r>
            <a:r>
              <a:rPr lang="hu-HU" dirty="0" smtClean="0"/>
              <a:t>Java</a:t>
            </a:r>
            <a:r>
              <a:rPr lang="hu-HU" dirty="0"/>
              <a:t> nyelven írhatnak </a:t>
            </a:r>
            <a:r>
              <a:rPr lang="hu-HU" dirty="0" smtClean="0"/>
              <a:t>rá</a:t>
            </a:r>
          </a:p>
          <a:p>
            <a:r>
              <a:rPr lang="hu-HU" dirty="0" smtClean="0"/>
              <a:t>Google alkalmazások alapok</a:t>
            </a:r>
          </a:p>
          <a:p>
            <a:r>
              <a:rPr lang="hu-HU" dirty="0" smtClean="0"/>
              <a:t>Rendszerrel </a:t>
            </a:r>
            <a:r>
              <a:rPr lang="hu-HU" dirty="0"/>
              <a:t>ö</a:t>
            </a:r>
            <a:r>
              <a:rPr lang="hu-HU" dirty="0" smtClean="0"/>
              <a:t>sszekapcsolt fiókok</a:t>
            </a:r>
          </a:p>
          <a:p>
            <a:r>
              <a:rPr lang="hu-HU" dirty="0" smtClean="0"/>
              <a:t>Nyílt forrású OS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620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Android</a:t>
            </a:r>
            <a:r>
              <a:rPr lang="hu-HU" dirty="0" smtClean="0"/>
              <a:t> Inc. kezdte  fejleszteni</a:t>
            </a:r>
          </a:p>
          <a:p>
            <a:r>
              <a:rPr lang="hu-HU" dirty="0" smtClean="0"/>
              <a:t>2005-ben felvásárolta a Google</a:t>
            </a:r>
          </a:p>
          <a:p>
            <a:r>
              <a:rPr lang="hu-HU" dirty="0" smtClean="0"/>
              <a:t>Konkurens OS az </a:t>
            </a:r>
            <a:r>
              <a:rPr lang="hu-HU" dirty="0" err="1" smtClean="0"/>
              <a:t>iOS</a:t>
            </a:r>
            <a:endParaRPr lang="hu-HU" dirty="0" smtClean="0"/>
          </a:p>
          <a:p>
            <a:r>
              <a:rPr lang="hu-HU" dirty="0" smtClean="0"/>
              <a:t>Első </a:t>
            </a:r>
            <a:r>
              <a:rPr lang="hu-HU" dirty="0" err="1" smtClean="0"/>
              <a:t>androidos</a:t>
            </a:r>
            <a:r>
              <a:rPr lang="hu-HU" dirty="0" smtClean="0"/>
              <a:t> telefon 2008-ban</a:t>
            </a:r>
          </a:p>
          <a:p>
            <a:r>
              <a:rPr lang="hu-HU" dirty="0" smtClean="0"/>
              <a:t>Folyamatos fejlesztés, legújabb a 13-as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03" y="2658237"/>
            <a:ext cx="4383293" cy="1548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5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Kompatibilis 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Főleg érintőképernyős okoseszközök</a:t>
            </a:r>
          </a:p>
          <a:p>
            <a:r>
              <a:rPr lang="hu-HU" dirty="0" smtClean="0"/>
              <a:t>Főbb gyártók: Samsung, </a:t>
            </a:r>
            <a:r>
              <a:rPr lang="hu-HU" dirty="0" err="1" smtClean="0"/>
              <a:t>Xiaomi</a:t>
            </a:r>
            <a:endParaRPr lang="hu-HU" dirty="0" smtClean="0"/>
          </a:p>
          <a:p>
            <a:r>
              <a:rPr lang="hu-HU" dirty="0" smtClean="0"/>
              <a:t>Egyéb telefonok: </a:t>
            </a:r>
            <a:r>
              <a:rPr lang="hu-HU" dirty="0" err="1" smtClean="0"/>
              <a:t>Huawei</a:t>
            </a:r>
            <a:r>
              <a:rPr lang="hu-HU" dirty="0" smtClean="0"/>
              <a:t>, </a:t>
            </a:r>
            <a:r>
              <a:rPr lang="hu-HU" dirty="0" err="1" smtClean="0"/>
              <a:t>Honor</a:t>
            </a:r>
            <a:r>
              <a:rPr lang="hu-HU" dirty="0" smtClean="0"/>
              <a:t>, </a:t>
            </a:r>
            <a:r>
              <a:rPr lang="hu-HU" dirty="0" err="1" smtClean="0"/>
              <a:t>Asus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3155081"/>
            <a:ext cx="4284000" cy="428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62" y="1853248"/>
            <a:ext cx="3741952" cy="2043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40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Előnyök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Nyílt forráskód, több cég fejleszti</a:t>
            </a:r>
          </a:p>
          <a:p>
            <a:r>
              <a:rPr lang="hu-HU" dirty="0" smtClean="0"/>
              <a:t>Bárhonnan letölthetünk fájlokat</a:t>
            </a:r>
          </a:p>
          <a:p>
            <a:r>
              <a:rPr lang="hu-HU" dirty="0" smtClean="0"/>
              <a:t>SD-kártya támogatott</a:t>
            </a:r>
          </a:p>
          <a:p>
            <a:r>
              <a:rPr lang="hu-HU" dirty="0" smtClean="0"/>
              <a:t>Könnyű használat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284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Hátrányok (</a:t>
            </a:r>
            <a:r>
              <a:rPr lang="hu-HU" dirty="0" err="1" smtClean="0"/>
              <a:t>iOS-hez</a:t>
            </a:r>
            <a:r>
              <a:rPr lang="hu-HU" dirty="0" smtClean="0"/>
              <a:t> képest)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elég tiszta a megjelenés </a:t>
            </a:r>
          </a:p>
          <a:p>
            <a:r>
              <a:rPr lang="hu-HU" dirty="0" smtClean="0"/>
              <a:t>Nagyobb a hibalehetőség</a:t>
            </a:r>
          </a:p>
          <a:p>
            <a:r>
              <a:rPr lang="hu-HU" dirty="0" smtClean="0"/>
              <a:t>Könnyebben feltörhető</a:t>
            </a:r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4085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Statisztikák</a:t>
            </a:r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94" y="1299189"/>
            <a:ext cx="9404723" cy="52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40" y="806824"/>
            <a:ext cx="9404722" cy="54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bit.ly/3QXQN8I</a:t>
            </a:r>
            <a:r>
              <a:rPr lang="hu-HU" dirty="0" smtClean="0"/>
              <a:t> (</a:t>
            </a:r>
            <a:r>
              <a:rPr lang="hu-HU" dirty="0" err="1" smtClean="0"/>
              <a:t>Xiaomi</a:t>
            </a:r>
            <a:r>
              <a:rPr lang="hu-HU" dirty="0" smtClean="0"/>
              <a:t> logó)</a:t>
            </a:r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bit.ly/3qPyqIz</a:t>
            </a:r>
            <a:r>
              <a:rPr lang="hu-HU" dirty="0" smtClean="0"/>
              <a:t> (</a:t>
            </a:r>
            <a:r>
              <a:rPr lang="hu-HU" dirty="0"/>
              <a:t>S</a:t>
            </a:r>
            <a:r>
              <a:rPr lang="hu-HU" dirty="0" smtClean="0"/>
              <a:t>amsung logó)</a:t>
            </a:r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bit.ly/3BvXiKi</a:t>
            </a:r>
            <a:r>
              <a:rPr lang="hu-HU" dirty="0" smtClean="0"/>
              <a:t> (</a:t>
            </a:r>
            <a:r>
              <a:rPr lang="hu-HU" dirty="0" err="1" smtClean="0"/>
              <a:t>Android</a:t>
            </a:r>
            <a:r>
              <a:rPr lang="hu-HU" dirty="0" smtClean="0"/>
              <a:t> logó</a:t>
            </a:r>
            <a:r>
              <a:rPr lang="hu-HU" dirty="0" smtClean="0"/>
              <a:t>)</a:t>
            </a:r>
          </a:p>
          <a:p>
            <a:r>
              <a:rPr lang="hu-HU" dirty="0"/>
              <a:t>Statisztikák: </a:t>
            </a:r>
            <a:r>
              <a:rPr lang="hu-HU" dirty="0" smtClean="0"/>
              <a:t> </a:t>
            </a:r>
            <a:r>
              <a:rPr lang="hu-HU" dirty="0" smtClean="0">
                <a:hlinkClick r:id="rId5"/>
              </a:rPr>
              <a:t>https</a:t>
            </a:r>
            <a:r>
              <a:rPr lang="hu-HU" dirty="0">
                <a:hlinkClick r:id="rId5"/>
              </a:rPr>
              <a:t>://</a:t>
            </a:r>
            <a:r>
              <a:rPr lang="hu-HU" dirty="0" smtClean="0">
                <a:hlinkClick r:id="rId5"/>
              </a:rPr>
              <a:t>bit.ly/3dG8EDA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9815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</TotalTime>
  <Words>136</Words>
  <Application>Microsoft Office PowerPoint</Application>
  <PresentationFormat>Szélesvásznú</PresentationFormat>
  <Paragraphs>35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Bahnschrift SemiBold</vt:lpstr>
      <vt:lpstr>Century Gothic</vt:lpstr>
      <vt:lpstr>Wingdings 3</vt:lpstr>
      <vt:lpstr>Ion</vt:lpstr>
      <vt:lpstr>Az Android</vt:lpstr>
      <vt:lpstr>Alapok</vt:lpstr>
      <vt:lpstr>Története</vt:lpstr>
      <vt:lpstr>Kompatibilis Eszközök</vt:lpstr>
      <vt:lpstr>Előnyök</vt:lpstr>
      <vt:lpstr>Hátrányok (iOS-hez képest) </vt:lpstr>
      <vt:lpstr>Statisztikák</vt:lpstr>
      <vt:lpstr>PowerPoint-bemutató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Android</dc:title>
  <dc:creator>Czakó Csongor</dc:creator>
  <cp:lastModifiedBy>Czakó Csongor</cp:lastModifiedBy>
  <cp:revision>42</cp:revision>
  <dcterms:created xsi:type="dcterms:W3CDTF">2022-09-14T07:32:09Z</dcterms:created>
  <dcterms:modified xsi:type="dcterms:W3CDTF">2022-09-22T10:10:32Z</dcterms:modified>
</cp:coreProperties>
</file>