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PyqIz" TargetMode="External"/><Relationship Id="rId2" Type="http://schemas.openxmlformats.org/officeDocument/2006/relationships/hyperlink" Target="https://bit.ly/3QXQN8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3BvXiK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A fejlesztők </a:t>
            </a:r>
            <a:r>
              <a:rPr lang="hu-HU" dirty="0" smtClean="0"/>
              <a:t>Java</a:t>
            </a:r>
            <a:r>
              <a:rPr lang="hu-HU" dirty="0"/>
              <a:t> nyelven írhatnak </a:t>
            </a:r>
            <a:r>
              <a:rPr lang="hu-HU" dirty="0" smtClean="0"/>
              <a:t>rá</a:t>
            </a:r>
          </a:p>
          <a:p>
            <a:r>
              <a:rPr lang="hu-HU" dirty="0" smtClean="0"/>
              <a:t>Google 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a </a:t>
            </a:r>
            <a:r>
              <a:rPr lang="hu-HU" dirty="0" smtClean="0"/>
              <a:t>13-as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03" y="2658237"/>
            <a:ext cx="4383293" cy="1548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gyártók: 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r>
              <a:rPr lang="hu-HU" dirty="0" smtClean="0"/>
              <a:t>Egyéb telefonok: </a:t>
            </a:r>
            <a:r>
              <a:rPr lang="hu-HU" dirty="0" err="1" smtClean="0"/>
              <a:t>Huawei</a:t>
            </a:r>
            <a:r>
              <a:rPr lang="hu-HU" dirty="0" smtClean="0"/>
              <a:t>, </a:t>
            </a:r>
            <a:r>
              <a:rPr lang="hu-HU" dirty="0" err="1" smtClean="0"/>
              <a:t>Honor</a:t>
            </a:r>
            <a:r>
              <a:rPr lang="hu-HU" dirty="0" smtClean="0"/>
              <a:t>, </a:t>
            </a:r>
            <a:r>
              <a:rPr lang="hu-HU" dirty="0" err="1" smtClean="0"/>
              <a:t>Asus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3155081"/>
            <a:ext cx="4284000" cy="428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62" y="1853248"/>
            <a:ext cx="3741952" cy="2043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 (</a:t>
            </a:r>
            <a:r>
              <a:rPr lang="hu-HU" dirty="0" err="1" smtClean="0"/>
              <a:t>iOS-hez</a:t>
            </a:r>
            <a:r>
              <a:rPr lang="hu-HU" dirty="0" smtClean="0"/>
              <a:t> képest)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</a:t>
            </a:r>
          </a:p>
          <a:p>
            <a:r>
              <a:rPr lang="hu-HU" dirty="0" smtClean="0"/>
              <a:t>Nagyobb a hibalehetőség</a:t>
            </a:r>
          </a:p>
          <a:p>
            <a:r>
              <a:rPr lang="hu-HU" dirty="0" smtClean="0"/>
              <a:t>Könnyebben feltörhető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bit.ly/3QXQN8I</a:t>
            </a:r>
            <a:r>
              <a:rPr lang="hu-HU" dirty="0" smtClean="0"/>
              <a:t> (</a:t>
            </a:r>
            <a:r>
              <a:rPr lang="hu-HU" dirty="0" err="1" smtClean="0"/>
              <a:t>Xiaomi</a:t>
            </a:r>
            <a:r>
              <a:rPr lang="hu-HU" dirty="0" smtClean="0"/>
              <a:t> logó)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bit.ly/3qPyqIz</a:t>
            </a:r>
            <a:r>
              <a:rPr lang="hu-HU" dirty="0" smtClean="0"/>
              <a:t> (</a:t>
            </a:r>
            <a:r>
              <a:rPr lang="hu-HU" dirty="0"/>
              <a:t>S</a:t>
            </a:r>
            <a:r>
              <a:rPr lang="hu-HU" dirty="0" smtClean="0"/>
              <a:t>amsung logó)</a:t>
            </a:r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bit.ly/3BvXiKi</a:t>
            </a:r>
            <a:r>
              <a:rPr lang="hu-HU" dirty="0" smtClean="0"/>
              <a:t> (</a:t>
            </a:r>
            <a:r>
              <a:rPr lang="hu-HU" dirty="0" err="1" smtClean="0"/>
              <a:t>Android</a:t>
            </a:r>
            <a:r>
              <a:rPr lang="hu-HU" dirty="0" smtClean="0"/>
              <a:t> logó)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1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154955" y="-856827"/>
            <a:ext cx="10232372" cy="1915647"/>
          </a:xfrm>
        </p:spPr>
        <p:txBody>
          <a:bodyPr/>
          <a:lstStyle/>
          <a:p>
            <a:r>
              <a:rPr lang="hu-HU" sz="7200" dirty="0" smtClean="0"/>
              <a:t>Köszönöm a figyelmet!</a:t>
            </a:r>
            <a:endParaRPr lang="hu-HU" sz="72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5" y="1571243"/>
            <a:ext cx="3686557" cy="48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130</Words>
  <Application>Microsoft Office PowerPoint</Application>
  <PresentationFormat>Szélesvásznú</PresentationFormat>
  <Paragraphs>33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 (iOS-hez képest) 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38</cp:revision>
  <dcterms:created xsi:type="dcterms:W3CDTF">2022-09-14T07:32:09Z</dcterms:created>
  <dcterms:modified xsi:type="dcterms:W3CDTF">2022-09-21T07:15:34Z</dcterms:modified>
</cp:coreProperties>
</file>