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</a:t>
            </a:r>
            <a:r>
              <a:rPr lang="hu-HU" dirty="0" smtClean="0"/>
              <a:t>13-es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</a:t>
            </a:r>
            <a:r>
              <a:rPr lang="hu-HU" dirty="0" smtClean="0"/>
              <a:t>gyártók</a:t>
            </a:r>
            <a:r>
              <a:rPr lang="hu-HU" dirty="0" smtClean="0"/>
              <a:t>: </a:t>
            </a:r>
            <a:r>
              <a:rPr lang="hu-HU" dirty="0" smtClean="0"/>
              <a:t>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38" y="2930475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122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28</cp:revision>
  <dcterms:created xsi:type="dcterms:W3CDTF">2022-09-14T07:32:09Z</dcterms:created>
  <dcterms:modified xsi:type="dcterms:W3CDTF">2022-09-20T10:21:44Z</dcterms:modified>
</cp:coreProperties>
</file>