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A fejlesztők </a:t>
            </a:r>
            <a:r>
              <a:rPr lang="hu-HU" dirty="0" smtClean="0"/>
              <a:t>Java</a:t>
            </a:r>
            <a:r>
              <a:rPr lang="hu-HU" dirty="0"/>
              <a:t> nyelven írhatnak </a:t>
            </a:r>
            <a:r>
              <a:rPr lang="hu-HU" dirty="0" smtClean="0"/>
              <a:t>rá</a:t>
            </a:r>
          </a:p>
          <a:p>
            <a:r>
              <a:rPr lang="hu-HU" dirty="0" smtClean="0"/>
              <a:t>Google 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a 12-es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támogatók: 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(</a:t>
            </a:r>
            <a:r>
              <a:rPr lang="hu-HU" dirty="0" err="1" smtClean="0"/>
              <a:t>iOS-hez</a:t>
            </a:r>
            <a:r>
              <a:rPr lang="hu-HU" smtClean="0"/>
              <a:t>)</a:t>
            </a:r>
          </a:p>
          <a:p>
            <a:pPr lvl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89</Words>
  <Application>Microsoft Office PowerPoint</Application>
  <PresentationFormat>Szélesvásznú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18</cp:revision>
  <dcterms:created xsi:type="dcterms:W3CDTF">2022-09-14T07:32:09Z</dcterms:created>
  <dcterms:modified xsi:type="dcterms:W3CDTF">2022-09-15T10:20:07Z</dcterms:modified>
</cp:coreProperties>
</file>